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30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8" r:id="rId6"/>
    <p:sldId id="307" r:id="rId7"/>
    <p:sldId id="287" r:id="rId8"/>
    <p:sldId id="312" r:id="rId9"/>
    <p:sldId id="304" r:id="rId10"/>
    <p:sldId id="303" r:id="rId11"/>
    <p:sldId id="305" r:id="rId12"/>
    <p:sldId id="306" r:id="rId13"/>
    <p:sldId id="308" r:id="rId14"/>
    <p:sldId id="309" r:id="rId15"/>
    <p:sldId id="310" r:id="rId16"/>
    <p:sldId id="311" r:id="rId17"/>
    <p:sldId id="299" r:id="rId18"/>
    <p:sldId id="300" r:id="rId19"/>
  </p:sldIdLst>
  <p:sldSz cx="12192000" cy="6858000"/>
  <p:notesSz cx="9144000" cy="6858000"/>
  <p:embeddedFontLst>
    <p:embeddedFont>
      <p:font typeface="Canela Medium" pitchFamily="2" charset="77"/>
      <p:regular r:id="rId22"/>
    </p:embeddedFont>
    <p:embeddedFont>
      <p:font typeface="Clattering" pitchFamily="2" charset="0"/>
      <p:regular r:id="rId23"/>
    </p:embeddedFont>
    <p:embeddedFont>
      <p:font typeface="Neue Haas Unica W1G" panose="020B0504030206020203" pitchFamily="34" charset="0"/>
      <p:regular r:id="rId24"/>
      <p:bold r:id="rId25"/>
      <p:italic r:id="rId26"/>
      <p:boldItalic r:id="rId27"/>
    </p:embeddedFont>
    <p:embeddedFont>
      <p:font typeface="Neue Haas Unica W1G Light" panose="020B0404030206020203" pitchFamily="34" charset="0"/>
      <p:regular r:id="rId28"/>
      <p:italic r:id="rId29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49"/>
    <a:srgbClr val="FF6464"/>
    <a:srgbClr val="FEE0E1"/>
    <a:srgbClr val="F5F4F7"/>
    <a:srgbClr val="9CFFF8"/>
    <a:srgbClr val="F4CF6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E33D03-F581-7F48-8D49-CB5C50E6FB8E}" v="176" dt="2023-09-26T14:53:45.0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22" autoAdjust="0"/>
    <p:restoredTop sz="96276" autoAdjust="0"/>
  </p:normalViewPr>
  <p:slideViewPr>
    <p:cSldViewPr snapToGrid="0" snapToObjects="1">
      <p:cViewPr varScale="1">
        <p:scale>
          <a:sx n="121" d="100"/>
          <a:sy n="12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Syyrakki" userId="b398ee66-8700-4a53-9c06-400edc3db765" providerId="ADAL" clId="{8E2BFAB4-89DD-4333-B63E-2640B4031E59}"/>
    <pc:docChg chg="undo custSel modSld">
      <pc:chgData name="Emma Syyrakki" userId="b398ee66-8700-4a53-9c06-400edc3db765" providerId="ADAL" clId="{8E2BFAB4-89DD-4333-B63E-2640B4031E59}" dt="2023-09-22T08:09:04.383" v="173" actId="20577"/>
      <pc:docMkLst>
        <pc:docMk/>
      </pc:docMkLst>
      <pc:sldChg chg="modSp mod">
        <pc:chgData name="Emma Syyrakki" userId="b398ee66-8700-4a53-9c06-400edc3db765" providerId="ADAL" clId="{8E2BFAB4-89DD-4333-B63E-2640B4031E59}" dt="2023-09-22T07:10:42.913" v="13" actId="2165"/>
        <pc:sldMkLst>
          <pc:docMk/>
          <pc:sldMk cId="4125696777" sldId="287"/>
        </pc:sldMkLst>
        <pc:graphicFrameChg chg="mod modGraphic">
          <ac:chgData name="Emma Syyrakki" userId="b398ee66-8700-4a53-9c06-400edc3db765" providerId="ADAL" clId="{8E2BFAB4-89DD-4333-B63E-2640B4031E59}" dt="2023-09-22T07:10:42.913" v="13" actId="2165"/>
          <ac:graphicFrameMkLst>
            <pc:docMk/>
            <pc:sldMk cId="4125696777" sldId="287"/>
            <ac:graphicFrameMk id="13" creationId="{101C8FD5-8061-9349-BAE0-3D8AB74286D5}"/>
          </ac:graphicFrameMkLst>
        </pc:graphicFrameChg>
      </pc:sldChg>
      <pc:sldChg chg="modSp mod">
        <pc:chgData name="Emma Syyrakki" userId="b398ee66-8700-4a53-9c06-400edc3db765" providerId="ADAL" clId="{8E2BFAB4-89DD-4333-B63E-2640B4031E59}" dt="2023-09-22T07:51:11.685" v="116" actId="2062"/>
        <pc:sldMkLst>
          <pc:docMk/>
          <pc:sldMk cId="1199077065" sldId="306"/>
        </pc:sldMkLst>
        <pc:graphicFrameChg chg="mod modGraphic">
          <ac:chgData name="Emma Syyrakki" userId="b398ee66-8700-4a53-9c06-400edc3db765" providerId="ADAL" clId="{8E2BFAB4-89DD-4333-B63E-2640B4031E59}" dt="2023-09-22T07:35:07.903" v="103" actId="20577"/>
          <ac:graphicFrameMkLst>
            <pc:docMk/>
            <pc:sldMk cId="1199077065" sldId="306"/>
            <ac:graphicFrameMk id="6" creationId="{A4EA8F13-FA94-BA45-B71C-E2FF0ACA921F}"/>
          </ac:graphicFrameMkLst>
        </pc:graphicFrameChg>
        <pc:graphicFrameChg chg="mod modGraphic">
          <ac:chgData name="Emma Syyrakki" userId="b398ee66-8700-4a53-9c06-400edc3db765" providerId="ADAL" clId="{8E2BFAB4-89DD-4333-B63E-2640B4031E59}" dt="2023-09-22T07:51:11.685" v="116" actId="2062"/>
          <ac:graphicFrameMkLst>
            <pc:docMk/>
            <pc:sldMk cId="1199077065" sldId="306"/>
            <ac:graphicFrameMk id="13" creationId="{101C8FD5-8061-9349-BAE0-3D8AB74286D5}"/>
          </ac:graphicFrameMkLst>
        </pc:graphicFrameChg>
      </pc:sldChg>
      <pc:sldChg chg="modSp mod">
        <pc:chgData name="Emma Syyrakki" userId="b398ee66-8700-4a53-9c06-400edc3db765" providerId="ADAL" clId="{8E2BFAB4-89DD-4333-B63E-2640B4031E59}" dt="2023-09-22T07:12:33.374" v="83" actId="20577"/>
        <pc:sldMkLst>
          <pc:docMk/>
          <pc:sldMk cId="3433333859" sldId="307"/>
        </pc:sldMkLst>
        <pc:spChg chg="mod">
          <ac:chgData name="Emma Syyrakki" userId="b398ee66-8700-4a53-9c06-400edc3db765" providerId="ADAL" clId="{8E2BFAB4-89DD-4333-B63E-2640B4031E59}" dt="2023-09-22T07:12:33.374" v="83" actId="20577"/>
          <ac:spMkLst>
            <pc:docMk/>
            <pc:sldMk cId="3433333859" sldId="307"/>
            <ac:spMk id="11" creationId="{832CBCDC-DBBF-9843-B215-501A313D4F23}"/>
          </ac:spMkLst>
        </pc:spChg>
      </pc:sldChg>
      <pc:sldChg chg="modSp mod">
        <pc:chgData name="Emma Syyrakki" userId="b398ee66-8700-4a53-9c06-400edc3db765" providerId="ADAL" clId="{8E2BFAB4-89DD-4333-B63E-2640B4031E59}" dt="2023-09-22T07:56:48.300" v="118" actId="20577"/>
        <pc:sldMkLst>
          <pc:docMk/>
          <pc:sldMk cId="3315592540" sldId="308"/>
        </pc:sldMkLst>
        <pc:graphicFrameChg chg="mod modGraphic">
          <ac:chgData name="Emma Syyrakki" userId="b398ee66-8700-4a53-9c06-400edc3db765" providerId="ADAL" clId="{8E2BFAB4-89DD-4333-B63E-2640B4031E59}" dt="2023-09-22T07:51:01.447" v="115" actId="2062"/>
          <ac:graphicFrameMkLst>
            <pc:docMk/>
            <pc:sldMk cId="3315592540" sldId="308"/>
            <ac:graphicFrameMk id="9" creationId="{E3464AEE-B9F3-F344-8DF5-5DB0023786B6}"/>
          </ac:graphicFrameMkLst>
        </pc:graphicFrameChg>
        <pc:graphicFrameChg chg="modGraphic">
          <ac:chgData name="Emma Syyrakki" userId="b398ee66-8700-4a53-9c06-400edc3db765" providerId="ADAL" clId="{8E2BFAB4-89DD-4333-B63E-2640B4031E59}" dt="2023-09-22T07:56:48.300" v="118" actId="20577"/>
          <ac:graphicFrameMkLst>
            <pc:docMk/>
            <pc:sldMk cId="3315592540" sldId="308"/>
            <ac:graphicFrameMk id="10" creationId="{0D4803A4-1401-F048-B598-336A93180B60}"/>
          </ac:graphicFrameMkLst>
        </pc:graphicFrameChg>
      </pc:sldChg>
      <pc:sldChg chg="modSp mod">
        <pc:chgData name="Emma Syyrakki" userId="b398ee66-8700-4a53-9c06-400edc3db765" providerId="ADAL" clId="{8E2BFAB4-89DD-4333-B63E-2640B4031E59}" dt="2023-09-22T08:05:17.105" v="136" actId="203"/>
        <pc:sldMkLst>
          <pc:docMk/>
          <pc:sldMk cId="773564048" sldId="309"/>
        </pc:sldMkLst>
        <pc:graphicFrameChg chg="mod modGraphic">
          <ac:chgData name="Emma Syyrakki" userId="b398ee66-8700-4a53-9c06-400edc3db765" providerId="ADAL" clId="{8E2BFAB4-89DD-4333-B63E-2640B4031E59}" dt="2023-09-22T08:01:22.812" v="127" actId="255"/>
          <ac:graphicFrameMkLst>
            <pc:docMk/>
            <pc:sldMk cId="773564048" sldId="309"/>
            <ac:graphicFrameMk id="5" creationId="{50C3DA3C-DBF3-E245-B185-BC8FD74D92F1}"/>
          </ac:graphicFrameMkLst>
        </pc:graphicFrameChg>
        <pc:graphicFrameChg chg="mod modGraphic">
          <ac:chgData name="Emma Syyrakki" userId="b398ee66-8700-4a53-9c06-400edc3db765" providerId="ADAL" clId="{8E2BFAB4-89DD-4333-B63E-2640B4031E59}" dt="2023-09-22T08:05:17.105" v="136" actId="203"/>
          <ac:graphicFrameMkLst>
            <pc:docMk/>
            <pc:sldMk cId="773564048" sldId="309"/>
            <ac:graphicFrameMk id="10" creationId="{0D4803A4-1401-F048-B598-336A93180B60}"/>
          </ac:graphicFrameMkLst>
        </pc:graphicFrameChg>
      </pc:sldChg>
      <pc:sldChg chg="modSp mod">
        <pc:chgData name="Emma Syyrakki" userId="b398ee66-8700-4a53-9c06-400edc3db765" providerId="ADAL" clId="{8E2BFAB4-89DD-4333-B63E-2640B4031E59}" dt="2023-09-22T08:07:44.151" v="137" actId="2165"/>
        <pc:sldMkLst>
          <pc:docMk/>
          <pc:sldMk cId="2830604721" sldId="310"/>
        </pc:sldMkLst>
        <pc:graphicFrameChg chg="modGraphic">
          <ac:chgData name="Emma Syyrakki" userId="b398ee66-8700-4a53-9c06-400edc3db765" providerId="ADAL" clId="{8E2BFAB4-89DD-4333-B63E-2640B4031E59}" dt="2023-09-22T08:07:44.151" v="137" actId="2165"/>
          <ac:graphicFrameMkLst>
            <pc:docMk/>
            <pc:sldMk cId="2830604721" sldId="310"/>
            <ac:graphicFrameMk id="10" creationId="{0D4803A4-1401-F048-B598-336A93180B60}"/>
          </ac:graphicFrameMkLst>
        </pc:graphicFrameChg>
      </pc:sldChg>
      <pc:sldChg chg="modSp mod">
        <pc:chgData name="Emma Syyrakki" userId="b398ee66-8700-4a53-9c06-400edc3db765" providerId="ADAL" clId="{8E2BFAB4-89DD-4333-B63E-2640B4031E59}" dt="2023-09-22T08:09:04.383" v="173" actId="20577"/>
        <pc:sldMkLst>
          <pc:docMk/>
          <pc:sldMk cId="2752552772" sldId="311"/>
        </pc:sldMkLst>
        <pc:graphicFrameChg chg="modGraphic">
          <ac:chgData name="Emma Syyrakki" userId="b398ee66-8700-4a53-9c06-400edc3db765" providerId="ADAL" clId="{8E2BFAB4-89DD-4333-B63E-2640B4031E59}" dt="2023-09-22T08:09:04.383" v="173" actId="20577"/>
          <ac:graphicFrameMkLst>
            <pc:docMk/>
            <pc:sldMk cId="2752552772" sldId="311"/>
            <ac:graphicFrameMk id="5" creationId="{50C3DA3C-DBF3-E245-B185-BC8FD74D92F1}"/>
          </ac:graphicFrameMkLst>
        </pc:graphicFrameChg>
      </pc:sldChg>
    </pc:docChg>
  </pc:docChgLst>
  <pc:docChgLst>
    <pc:chgData name="Outi Itävuo" userId="e85fcc03-adc2-4393-9211-8bd3aed247b4" providerId="ADAL" clId="{72899D67-0005-AA4F-B701-E1675CB4D2A3}"/>
    <pc:docChg chg="modSld">
      <pc:chgData name="Outi Itävuo" userId="e85fcc03-adc2-4393-9211-8bd3aed247b4" providerId="ADAL" clId="{72899D67-0005-AA4F-B701-E1675CB4D2A3}" dt="2023-09-27T05:50:48.085" v="16" actId="20577"/>
      <pc:docMkLst>
        <pc:docMk/>
      </pc:docMkLst>
      <pc:sldChg chg="modSp mod">
        <pc:chgData name="Outi Itävuo" userId="e85fcc03-adc2-4393-9211-8bd3aed247b4" providerId="ADAL" clId="{72899D67-0005-AA4F-B701-E1675CB4D2A3}" dt="2023-09-27T05:44:52.088" v="1" actId="20577"/>
        <pc:sldMkLst>
          <pc:docMk/>
          <pc:sldMk cId="1199077065" sldId="306"/>
        </pc:sldMkLst>
        <pc:graphicFrameChg chg="modGraphic">
          <ac:chgData name="Outi Itävuo" userId="e85fcc03-adc2-4393-9211-8bd3aed247b4" providerId="ADAL" clId="{72899D67-0005-AA4F-B701-E1675CB4D2A3}" dt="2023-09-27T05:44:52.088" v="1" actId="20577"/>
          <ac:graphicFrameMkLst>
            <pc:docMk/>
            <pc:sldMk cId="1199077065" sldId="306"/>
            <ac:graphicFrameMk id="13" creationId="{101C8FD5-8061-9349-BAE0-3D8AB74286D5}"/>
          </ac:graphicFrameMkLst>
        </pc:graphicFrameChg>
      </pc:sldChg>
      <pc:sldChg chg="modSp mod">
        <pc:chgData name="Outi Itävuo" userId="e85fcc03-adc2-4393-9211-8bd3aed247b4" providerId="ADAL" clId="{72899D67-0005-AA4F-B701-E1675CB4D2A3}" dt="2023-09-27T05:48:55.747" v="6" actId="20577"/>
        <pc:sldMkLst>
          <pc:docMk/>
          <pc:sldMk cId="3315592540" sldId="308"/>
        </pc:sldMkLst>
        <pc:graphicFrameChg chg="modGraphic">
          <ac:chgData name="Outi Itävuo" userId="e85fcc03-adc2-4393-9211-8bd3aed247b4" providerId="ADAL" clId="{72899D67-0005-AA4F-B701-E1675CB4D2A3}" dt="2023-09-27T05:48:55.747" v="6" actId="20577"/>
          <ac:graphicFrameMkLst>
            <pc:docMk/>
            <pc:sldMk cId="3315592540" sldId="308"/>
            <ac:graphicFrameMk id="9" creationId="{E3464AEE-B9F3-F344-8DF5-5DB0023786B6}"/>
          </ac:graphicFrameMkLst>
        </pc:graphicFrameChg>
      </pc:sldChg>
      <pc:sldChg chg="modSp mod">
        <pc:chgData name="Outi Itävuo" userId="e85fcc03-adc2-4393-9211-8bd3aed247b4" providerId="ADAL" clId="{72899D67-0005-AA4F-B701-E1675CB4D2A3}" dt="2023-09-27T05:50:35.379" v="11" actId="20577"/>
        <pc:sldMkLst>
          <pc:docMk/>
          <pc:sldMk cId="2830604721" sldId="310"/>
        </pc:sldMkLst>
        <pc:graphicFrameChg chg="modGraphic">
          <ac:chgData name="Outi Itävuo" userId="e85fcc03-adc2-4393-9211-8bd3aed247b4" providerId="ADAL" clId="{72899D67-0005-AA4F-B701-E1675CB4D2A3}" dt="2023-09-27T05:50:35.379" v="11" actId="20577"/>
          <ac:graphicFrameMkLst>
            <pc:docMk/>
            <pc:sldMk cId="2830604721" sldId="310"/>
            <ac:graphicFrameMk id="9" creationId="{E3464AEE-B9F3-F344-8DF5-5DB0023786B6}"/>
          </ac:graphicFrameMkLst>
        </pc:graphicFrameChg>
      </pc:sldChg>
      <pc:sldChg chg="modSp mod">
        <pc:chgData name="Outi Itävuo" userId="e85fcc03-adc2-4393-9211-8bd3aed247b4" providerId="ADAL" clId="{72899D67-0005-AA4F-B701-E1675CB4D2A3}" dt="2023-09-27T05:50:48.085" v="16" actId="20577"/>
        <pc:sldMkLst>
          <pc:docMk/>
          <pc:sldMk cId="2752552772" sldId="311"/>
        </pc:sldMkLst>
        <pc:graphicFrameChg chg="modGraphic">
          <ac:chgData name="Outi Itävuo" userId="e85fcc03-adc2-4393-9211-8bd3aed247b4" providerId="ADAL" clId="{72899D67-0005-AA4F-B701-E1675CB4D2A3}" dt="2023-09-27T05:50:48.085" v="16" actId="20577"/>
          <ac:graphicFrameMkLst>
            <pc:docMk/>
            <pc:sldMk cId="2752552772" sldId="311"/>
            <ac:graphicFrameMk id="9" creationId="{E3464AEE-B9F3-F344-8DF5-5DB0023786B6}"/>
          </ac:graphicFrameMkLst>
        </pc:graphicFrameChg>
      </pc:sldChg>
    </pc:docChg>
  </pc:docChgLst>
  <pc:docChgLst>
    <pc:chgData name="Outi Itävuo" userId="e85fcc03-adc2-4393-9211-8bd3aed247b4" providerId="ADAL" clId="{25E33D03-F581-7F48-8D49-CB5C50E6FB8E}"/>
    <pc:docChg chg="undo redo custSel addSld modSld modNotesMaster modHandout">
      <pc:chgData name="Outi Itävuo" userId="e85fcc03-adc2-4393-9211-8bd3aed247b4" providerId="ADAL" clId="{25E33D03-F581-7F48-8D49-CB5C50E6FB8E}" dt="2023-09-26T14:55:05.940" v="1981" actId="20577"/>
      <pc:docMkLst>
        <pc:docMk/>
      </pc:docMkLst>
      <pc:sldChg chg="addSp delSp modSp mod">
        <pc:chgData name="Outi Itävuo" userId="e85fcc03-adc2-4393-9211-8bd3aed247b4" providerId="ADAL" clId="{25E33D03-F581-7F48-8D49-CB5C50E6FB8E}" dt="2023-09-21T17:09:31.296" v="15" actId="207"/>
        <pc:sldMkLst>
          <pc:docMk/>
          <pc:sldMk cId="3007882887" sldId="256"/>
        </pc:sldMkLst>
        <pc:spChg chg="mod">
          <ac:chgData name="Outi Itävuo" userId="e85fcc03-adc2-4393-9211-8bd3aed247b4" providerId="ADAL" clId="{25E33D03-F581-7F48-8D49-CB5C50E6FB8E}" dt="2023-09-21T17:09:31.296" v="15" actId="207"/>
          <ac:spMkLst>
            <pc:docMk/>
            <pc:sldMk cId="3007882887" sldId="256"/>
            <ac:spMk id="2" creationId="{BA1DF375-90D5-7E45-B00C-9DB66F62E6BA}"/>
          </ac:spMkLst>
        </pc:spChg>
        <pc:spChg chg="mod">
          <ac:chgData name="Outi Itävuo" userId="e85fcc03-adc2-4393-9211-8bd3aed247b4" providerId="ADAL" clId="{25E33D03-F581-7F48-8D49-CB5C50E6FB8E}" dt="2023-09-21T17:09:08.470" v="9" actId="20577"/>
          <ac:spMkLst>
            <pc:docMk/>
            <pc:sldMk cId="3007882887" sldId="256"/>
            <ac:spMk id="3" creationId="{D5729775-DF8A-CA45-9105-05DC8CCDE98B}"/>
          </ac:spMkLst>
        </pc:spChg>
        <pc:spChg chg="add del mod">
          <ac:chgData name="Outi Itävuo" userId="e85fcc03-adc2-4393-9211-8bd3aed247b4" providerId="ADAL" clId="{25E33D03-F581-7F48-8D49-CB5C50E6FB8E}" dt="2023-09-21T17:08:29.571" v="1" actId="931"/>
          <ac:spMkLst>
            <pc:docMk/>
            <pc:sldMk cId="3007882887" sldId="256"/>
            <ac:spMk id="5" creationId="{82110043-53D7-5578-B036-E83923F4EF6D}"/>
          </ac:spMkLst>
        </pc:spChg>
        <pc:spChg chg="add del mod">
          <ac:chgData name="Outi Itävuo" userId="e85fcc03-adc2-4393-9211-8bd3aed247b4" providerId="ADAL" clId="{25E33D03-F581-7F48-8D49-CB5C50E6FB8E}" dt="2023-09-21T17:09:00.017" v="6" actId="931"/>
          <ac:spMkLst>
            <pc:docMk/>
            <pc:sldMk cId="3007882887" sldId="256"/>
            <ac:spMk id="12" creationId="{1426AD57-AB28-F21F-8E4E-E23CB8873CAC}"/>
          </ac:spMkLst>
        </pc:spChg>
        <pc:picChg chg="del">
          <ac:chgData name="Outi Itävuo" userId="e85fcc03-adc2-4393-9211-8bd3aed247b4" providerId="ADAL" clId="{25E33D03-F581-7F48-8D49-CB5C50E6FB8E}" dt="2023-09-21T17:08:04.599" v="0" actId="478"/>
          <ac:picMkLst>
            <pc:docMk/>
            <pc:sldMk cId="3007882887" sldId="256"/>
            <ac:picMk id="7" creationId="{2A87186A-F178-BF4D-8702-2C272CC667D1}"/>
          </ac:picMkLst>
        </pc:picChg>
        <pc:picChg chg="add del mod">
          <ac:chgData name="Outi Itävuo" userId="e85fcc03-adc2-4393-9211-8bd3aed247b4" providerId="ADAL" clId="{25E33D03-F581-7F48-8D49-CB5C50E6FB8E}" dt="2023-09-21T17:08:49.853" v="5" actId="478"/>
          <ac:picMkLst>
            <pc:docMk/>
            <pc:sldMk cId="3007882887" sldId="256"/>
            <ac:picMk id="8" creationId="{A0203946-C696-F748-8061-F80A549B145A}"/>
          </ac:picMkLst>
        </pc:picChg>
        <pc:picChg chg="add mod">
          <ac:chgData name="Outi Itävuo" userId="e85fcc03-adc2-4393-9211-8bd3aed247b4" providerId="ADAL" clId="{25E33D03-F581-7F48-8D49-CB5C50E6FB8E}" dt="2023-09-21T17:09:28.214" v="14" actId="1076"/>
          <ac:picMkLst>
            <pc:docMk/>
            <pc:sldMk cId="3007882887" sldId="256"/>
            <ac:picMk id="14" creationId="{3873D662-A2CD-9711-6DBB-7AD3996983FD}"/>
          </ac:picMkLst>
        </pc:picChg>
      </pc:sldChg>
      <pc:sldChg chg="addSp delSp modSp mod setBg chgLayout">
        <pc:chgData name="Outi Itävuo" userId="e85fcc03-adc2-4393-9211-8bd3aed247b4" providerId="ADAL" clId="{25E33D03-F581-7F48-8D49-CB5C50E6FB8E}" dt="2023-09-26T14:53:57.043" v="1966" actId="1076"/>
        <pc:sldMkLst>
          <pc:docMk/>
          <pc:sldMk cId="803837562" sldId="258"/>
        </pc:sldMkLst>
        <pc:spChg chg="mod ord">
          <ac:chgData name="Outi Itävuo" userId="e85fcc03-adc2-4393-9211-8bd3aed247b4" providerId="ADAL" clId="{25E33D03-F581-7F48-8D49-CB5C50E6FB8E}" dt="2023-09-26T14:53:02.600" v="1929" actId="700"/>
          <ac:spMkLst>
            <pc:docMk/>
            <pc:sldMk cId="803837562" sldId="258"/>
            <ac:spMk id="2" creationId="{8E6D9703-71CE-064E-8589-E781FA01CF98}"/>
          </ac:spMkLst>
        </pc:spChg>
        <pc:spChg chg="add del mod ord">
          <ac:chgData name="Outi Itävuo" userId="e85fcc03-adc2-4393-9211-8bd3aed247b4" providerId="ADAL" clId="{25E33D03-F581-7F48-8D49-CB5C50E6FB8E}" dt="2023-09-26T14:53:02.600" v="1929" actId="700"/>
          <ac:spMkLst>
            <pc:docMk/>
            <pc:sldMk cId="803837562" sldId="258"/>
            <ac:spMk id="3" creationId="{552B5871-6701-791E-FA78-430FA5BAF108}"/>
          </ac:spMkLst>
        </pc:spChg>
        <pc:spChg chg="mod ord">
          <ac:chgData name="Outi Itävuo" userId="e85fcc03-adc2-4393-9211-8bd3aed247b4" providerId="ADAL" clId="{25E33D03-F581-7F48-8D49-CB5C50E6FB8E}" dt="2023-09-26T14:53:57.043" v="1966" actId="1076"/>
          <ac:spMkLst>
            <pc:docMk/>
            <pc:sldMk cId="803837562" sldId="258"/>
            <ac:spMk id="4" creationId="{5ED49E68-860F-344D-B03E-52C36E23E532}"/>
          </ac:spMkLst>
        </pc:spChg>
        <pc:spChg chg="mod ord">
          <ac:chgData name="Outi Itävuo" userId="e85fcc03-adc2-4393-9211-8bd3aed247b4" providerId="ADAL" clId="{25E33D03-F581-7F48-8D49-CB5C50E6FB8E}" dt="2023-09-26T14:53:57.043" v="1966" actId="1076"/>
          <ac:spMkLst>
            <pc:docMk/>
            <pc:sldMk cId="803837562" sldId="258"/>
            <ac:spMk id="5" creationId="{E03ABE52-1B6C-5D4D-A955-43D565F45505}"/>
          </ac:spMkLst>
        </pc:spChg>
        <pc:spChg chg="mod ord">
          <ac:chgData name="Outi Itävuo" userId="e85fcc03-adc2-4393-9211-8bd3aed247b4" providerId="ADAL" clId="{25E33D03-F581-7F48-8D49-CB5C50E6FB8E}" dt="2023-09-26T14:53:57.043" v="1966" actId="1076"/>
          <ac:spMkLst>
            <pc:docMk/>
            <pc:sldMk cId="803837562" sldId="258"/>
            <ac:spMk id="6" creationId="{6D2061B3-AB6B-5B41-A326-467DF1CD7D63}"/>
          </ac:spMkLst>
        </pc:spChg>
        <pc:spChg chg="add del mod ord">
          <ac:chgData name="Outi Itävuo" userId="e85fcc03-adc2-4393-9211-8bd3aed247b4" providerId="ADAL" clId="{25E33D03-F581-7F48-8D49-CB5C50E6FB8E}" dt="2023-09-26T14:53:02.600" v="1929" actId="700"/>
          <ac:spMkLst>
            <pc:docMk/>
            <pc:sldMk cId="803837562" sldId="258"/>
            <ac:spMk id="7" creationId="{324CED6E-C7FA-5441-BA19-9E6B62B071E0}"/>
          </ac:spMkLst>
        </pc:spChg>
        <pc:spChg chg="mod ord">
          <ac:chgData name="Outi Itävuo" userId="e85fcc03-adc2-4393-9211-8bd3aed247b4" providerId="ADAL" clId="{25E33D03-F581-7F48-8D49-CB5C50E6FB8E}" dt="2023-09-26T14:53:57.043" v="1966" actId="1076"/>
          <ac:spMkLst>
            <pc:docMk/>
            <pc:sldMk cId="803837562" sldId="258"/>
            <ac:spMk id="8" creationId="{689A95A2-33BA-3349-A6C7-6BE4413AB23E}"/>
          </ac:spMkLst>
        </pc:spChg>
        <pc:spChg chg="mod ord">
          <ac:chgData name="Outi Itävuo" userId="e85fcc03-adc2-4393-9211-8bd3aed247b4" providerId="ADAL" clId="{25E33D03-F581-7F48-8D49-CB5C50E6FB8E}" dt="2023-09-26T14:53:57.043" v="1966" actId="1076"/>
          <ac:spMkLst>
            <pc:docMk/>
            <pc:sldMk cId="803837562" sldId="258"/>
            <ac:spMk id="9" creationId="{470A5A52-2CD2-EE49-BC94-E044F6C58AF7}"/>
          </ac:spMkLst>
        </pc:spChg>
        <pc:spChg chg="mod ord">
          <ac:chgData name="Outi Itävuo" userId="e85fcc03-adc2-4393-9211-8bd3aed247b4" providerId="ADAL" clId="{25E33D03-F581-7F48-8D49-CB5C50E6FB8E}" dt="2023-09-26T14:53:57.043" v="1966" actId="1076"/>
          <ac:spMkLst>
            <pc:docMk/>
            <pc:sldMk cId="803837562" sldId="258"/>
            <ac:spMk id="10" creationId="{0857DE82-9ED9-D149-9389-1AB7527B651E}"/>
          </ac:spMkLst>
        </pc:spChg>
        <pc:spChg chg="mod">
          <ac:chgData name="Outi Itävuo" userId="e85fcc03-adc2-4393-9211-8bd3aed247b4" providerId="ADAL" clId="{25E33D03-F581-7F48-8D49-CB5C50E6FB8E}" dt="2023-09-21T17:19:07.914" v="34" actId="1076"/>
          <ac:spMkLst>
            <pc:docMk/>
            <pc:sldMk cId="803837562" sldId="258"/>
            <ac:spMk id="12" creationId="{B1B70C0F-4D97-834D-A5CB-5BF40350389B}"/>
          </ac:spMkLst>
        </pc:spChg>
      </pc:sldChg>
      <pc:sldChg chg="modSp mod">
        <pc:chgData name="Outi Itävuo" userId="e85fcc03-adc2-4393-9211-8bd3aed247b4" providerId="ADAL" clId="{25E33D03-F581-7F48-8D49-CB5C50E6FB8E}" dt="2023-09-26T14:55:05.940" v="1981" actId="20577"/>
        <pc:sldMkLst>
          <pc:docMk/>
          <pc:sldMk cId="4125696777" sldId="287"/>
        </pc:sldMkLst>
        <pc:spChg chg="mod">
          <ac:chgData name="Outi Itävuo" userId="e85fcc03-adc2-4393-9211-8bd3aed247b4" providerId="ADAL" clId="{25E33D03-F581-7F48-8D49-CB5C50E6FB8E}" dt="2023-09-26T14:54:59.235" v="1980" actId="20577"/>
          <ac:spMkLst>
            <pc:docMk/>
            <pc:sldMk cId="4125696777" sldId="287"/>
            <ac:spMk id="2" creationId="{E1439B79-7B70-5540-BC0F-E7554655BECE}"/>
          </ac:spMkLst>
        </pc:spChg>
        <pc:graphicFrameChg chg="mod modGraphic">
          <ac:chgData name="Outi Itävuo" userId="e85fcc03-adc2-4393-9211-8bd3aed247b4" providerId="ADAL" clId="{25E33D03-F581-7F48-8D49-CB5C50E6FB8E}" dt="2023-09-26T14:55:05.940" v="1981" actId="20577"/>
          <ac:graphicFrameMkLst>
            <pc:docMk/>
            <pc:sldMk cId="4125696777" sldId="287"/>
            <ac:graphicFrameMk id="13" creationId="{101C8FD5-8061-9349-BAE0-3D8AB74286D5}"/>
          </ac:graphicFrameMkLst>
        </pc:graphicFrameChg>
      </pc:sldChg>
      <pc:sldChg chg="modSp mod">
        <pc:chgData name="Outi Itävuo" userId="e85fcc03-adc2-4393-9211-8bd3aed247b4" providerId="ADAL" clId="{25E33D03-F581-7F48-8D49-CB5C50E6FB8E}" dt="2023-09-21T17:20:10.320" v="37" actId="13926"/>
        <pc:sldMkLst>
          <pc:docMk/>
          <pc:sldMk cId="3528613632" sldId="302"/>
        </pc:sldMkLst>
        <pc:spChg chg="mod">
          <ac:chgData name="Outi Itävuo" userId="e85fcc03-adc2-4393-9211-8bd3aed247b4" providerId="ADAL" clId="{25E33D03-F581-7F48-8D49-CB5C50E6FB8E}" dt="2023-09-21T17:20:10.320" v="37" actId="13926"/>
          <ac:spMkLst>
            <pc:docMk/>
            <pc:sldMk cId="3528613632" sldId="302"/>
            <ac:spMk id="11" creationId="{832CBCDC-DBBF-9843-B215-501A313D4F23}"/>
          </ac:spMkLst>
        </pc:spChg>
      </pc:sldChg>
      <pc:sldChg chg="addSp delSp modSp mod">
        <pc:chgData name="Outi Itävuo" userId="e85fcc03-adc2-4393-9211-8bd3aed247b4" providerId="ADAL" clId="{25E33D03-F581-7F48-8D49-CB5C50E6FB8E}" dt="2023-09-26T13:11:10.511" v="1159" actId="20577"/>
        <pc:sldMkLst>
          <pc:docMk/>
          <pc:sldMk cId="3569561416" sldId="304"/>
        </pc:sldMkLst>
        <pc:spChg chg="mod">
          <ac:chgData name="Outi Itävuo" userId="e85fcc03-adc2-4393-9211-8bd3aed247b4" providerId="ADAL" clId="{25E33D03-F581-7F48-8D49-CB5C50E6FB8E}" dt="2023-09-26T13:08:25.417" v="1156" actId="20577"/>
          <ac:spMkLst>
            <pc:docMk/>
            <pc:sldMk cId="3569561416" sldId="304"/>
            <ac:spMk id="2" creationId="{2732D2C7-BBFE-F34F-A281-0BFD2CC175FB}"/>
          </ac:spMkLst>
        </pc:spChg>
        <pc:spChg chg="add del mod">
          <ac:chgData name="Outi Itävuo" userId="e85fcc03-adc2-4393-9211-8bd3aed247b4" providerId="ADAL" clId="{25E33D03-F581-7F48-8D49-CB5C50E6FB8E}" dt="2023-09-21T17:18:13.081" v="28" actId="931"/>
          <ac:spMkLst>
            <pc:docMk/>
            <pc:sldMk cId="3569561416" sldId="304"/>
            <ac:spMk id="4" creationId="{DE181369-EBA5-E8DD-2E17-AA0BC693B116}"/>
          </ac:spMkLst>
        </pc:spChg>
        <pc:spChg chg="mod">
          <ac:chgData name="Outi Itävuo" userId="e85fcc03-adc2-4393-9211-8bd3aed247b4" providerId="ADAL" clId="{25E33D03-F581-7F48-8D49-CB5C50E6FB8E}" dt="2023-09-26T13:11:10.511" v="1159" actId="20577"/>
          <ac:spMkLst>
            <pc:docMk/>
            <pc:sldMk cId="3569561416" sldId="304"/>
            <ac:spMk id="11" creationId="{832CBCDC-DBBF-9843-B215-501A313D4F23}"/>
          </ac:spMkLst>
        </pc:spChg>
        <pc:picChg chg="del">
          <ac:chgData name="Outi Itävuo" userId="e85fcc03-adc2-4393-9211-8bd3aed247b4" providerId="ADAL" clId="{25E33D03-F581-7F48-8D49-CB5C50E6FB8E}" dt="2023-09-21T17:18:03.658" v="27" actId="478"/>
          <ac:picMkLst>
            <pc:docMk/>
            <pc:sldMk cId="3569561416" sldId="304"/>
            <ac:picMk id="5" creationId="{72C44F42-63A3-9643-A319-20C8B59F7337}"/>
          </ac:picMkLst>
        </pc:picChg>
        <pc:picChg chg="add mod">
          <ac:chgData name="Outi Itävuo" userId="e85fcc03-adc2-4393-9211-8bd3aed247b4" providerId="ADAL" clId="{25E33D03-F581-7F48-8D49-CB5C50E6FB8E}" dt="2023-09-21T17:18:13.081" v="28" actId="931"/>
          <ac:picMkLst>
            <pc:docMk/>
            <pc:sldMk cId="3569561416" sldId="304"/>
            <ac:picMk id="7" creationId="{73126DB8-9963-452B-DC85-87D7A4E72856}"/>
          </ac:picMkLst>
        </pc:picChg>
      </pc:sldChg>
      <pc:sldChg chg="addSp delSp modSp mod">
        <pc:chgData name="Outi Itävuo" userId="e85fcc03-adc2-4393-9211-8bd3aed247b4" providerId="ADAL" clId="{25E33D03-F581-7F48-8D49-CB5C50E6FB8E}" dt="2023-09-26T13:42:36.041" v="1921" actId="20577"/>
        <pc:sldMkLst>
          <pc:docMk/>
          <pc:sldMk cId="3557265629" sldId="305"/>
        </pc:sldMkLst>
        <pc:spChg chg="mod">
          <ac:chgData name="Outi Itävuo" userId="e85fcc03-adc2-4393-9211-8bd3aed247b4" providerId="ADAL" clId="{25E33D03-F581-7F48-8D49-CB5C50E6FB8E}" dt="2023-09-26T13:13:35.504" v="1173" actId="20577"/>
          <ac:spMkLst>
            <pc:docMk/>
            <pc:sldMk cId="3557265629" sldId="305"/>
            <ac:spMk id="2" creationId="{2732D2C7-BBFE-F34F-A281-0BFD2CC175FB}"/>
          </ac:spMkLst>
        </pc:spChg>
        <pc:spChg chg="add del mod">
          <ac:chgData name="Outi Itävuo" userId="e85fcc03-adc2-4393-9211-8bd3aed247b4" providerId="ADAL" clId="{25E33D03-F581-7F48-8D49-CB5C50E6FB8E}" dt="2023-09-21T17:17:54.189" v="26" actId="931"/>
          <ac:spMkLst>
            <pc:docMk/>
            <pc:sldMk cId="3557265629" sldId="305"/>
            <ac:spMk id="4" creationId="{EF96E306-09B0-0B9D-2463-F0E49CC6C4CC}"/>
          </ac:spMkLst>
        </pc:spChg>
        <pc:spChg chg="mod">
          <ac:chgData name="Outi Itävuo" userId="e85fcc03-adc2-4393-9211-8bd3aed247b4" providerId="ADAL" clId="{25E33D03-F581-7F48-8D49-CB5C50E6FB8E}" dt="2023-09-26T13:42:36.041" v="1921" actId="20577"/>
          <ac:spMkLst>
            <pc:docMk/>
            <pc:sldMk cId="3557265629" sldId="305"/>
            <ac:spMk id="11" creationId="{832CBCDC-DBBF-9843-B215-501A313D4F23}"/>
          </ac:spMkLst>
        </pc:spChg>
        <pc:picChg chg="add mod">
          <ac:chgData name="Outi Itävuo" userId="e85fcc03-adc2-4393-9211-8bd3aed247b4" providerId="ADAL" clId="{25E33D03-F581-7F48-8D49-CB5C50E6FB8E}" dt="2023-09-21T17:17:54.189" v="26" actId="931"/>
          <ac:picMkLst>
            <pc:docMk/>
            <pc:sldMk cId="3557265629" sldId="305"/>
            <ac:picMk id="6" creationId="{BF76907F-F88B-DC2C-82F6-DC9625D1AF71}"/>
          </ac:picMkLst>
        </pc:picChg>
        <pc:picChg chg="del">
          <ac:chgData name="Outi Itävuo" userId="e85fcc03-adc2-4393-9211-8bd3aed247b4" providerId="ADAL" clId="{25E33D03-F581-7F48-8D49-CB5C50E6FB8E}" dt="2023-09-21T17:17:45.726" v="25" actId="478"/>
          <ac:picMkLst>
            <pc:docMk/>
            <pc:sldMk cId="3557265629" sldId="305"/>
            <ac:picMk id="7" creationId="{05CCB166-3FA4-4B43-967D-487CC5AA303D}"/>
          </ac:picMkLst>
        </pc:picChg>
      </pc:sldChg>
      <pc:sldChg chg="modSp mod">
        <pc:chgData name="Outi Itävuo" userId="e85fcc03-adc2-4393-9211-8bd3aed247b4" providerId="ADAL" clId="{25E33D03-F581-7F48-8D49-CB5C50E6FB8E}" dt="2023-09-26T13:32:51.078" v="1767" actId="20577"/>
        <pc:sldMkLst>
          <pc:docMk/>
          <pc:sldMk cId="1199077065" sldId="306"/>
        </pc:sldMkLst>
        <pc:spChg chg="mod">
          <ac:chgData name="Outi Itävuo" userId="e85fcc03-adc2-4393-9211-8bd3aed247b4" providerId="ADAL" clId="{25E33D03-F581-7F48-8D49-CB5C50E6FB8E}" dt="2023-09-26T13:32:51.078" v="1767" actId="20577"/>
          <ac:spMkLst>
            <pc:docMk/>
            <pc:sldMk cId="1199077065" sldId="306"/>
            <ac:spMk id="2" creationId="{E1439B79-7B70-5540-BC0F-E7554655BECE}"/>
          </ac:spMkLst>
        </pc:spChg>
        <pc:graphicFrameChg chg="mod modGraphic">
          <ac:chgData name="Outi Itävuo" userId="e85fcc03-adc2-4393-9211-8bd3aed247b4" providerId="ADAL" clId="{25E33D03-F581-7F48-8D49-CB5C50E6FB8E}" dt="2023-09-26T13:28:32.039" v="1667" actId="3064"/>
          <ac:graphicFrameMkLst>
            <pc:docMk/>
            <pc:sldMk cId="1199077065" sldId="306"/>
            <ac:graphicFrameMk id="5" creationId="{50C3DA3C-DBF3-E245-B185-BC8FD74D92F1}"/>
          </ac:graphicFrameMkLst>
        </pc:graphicFrameChg>
        <pc:graphicFrameChg chg="mod modGraphic">
          <ac:chgData name="Outi Itävuo" userId="e85fcc03-adc2-4393-9211-8bd3aed247b4" providerId="ADAL" clId="{25E33D03-F581-7F48-8D49-CB5C50E6FB8E}" dt="2023-09-26T13:28:38.437" v="1670" actId="121"/>
          <ac:graphicFrameMkLst>
            <pc:docMk/>
            <pc:sldMk cId="1199077065" sldId="306"/>
            <ac:graphicFrameMk id="6" creationId="{A4EA8F13-FA94-BA45-B71C-E2FF0ACA921F}"/>
          </ac:graphicFrameMkLst>
        </pc:graphicFrameChg>
        <pc:graphicFrameChg chg="modGraphic">
          <ac:chgData name="Outi Itävuo" userId="e85fcc03-adc2-4393-9211-8bd3aed247b4" providerId="ADAL" clId="{25E33D03-F581-7F48-8D49-CB5C50E6FB8E}" dt="2023-09-26T13:28:17.882" v="1664" actId="3064"/>
          <ac:graphicFrameMkLst>
            <pc:docMk/>
            <pc:sldMk cId="1199077065" sldId="306"/>
            <ac:graphicFrameMk id="13" creationId="{101C8FD5-8061-9349-BAE0-3D8AB74286D5}"/>
          </ac:graphicFrameMkLst>
        </pc:graphicFrameChg>
      </pc:sldChg>
      <pc:sldChg chg="addSp delSp modSp mod">
        <pc:chgData name="Outi Itävuo" userId="e85fcc03-adc2-4393-9211-8bd3aed247b4" providerId="ADAL" clId="{25E33D03-F581-7F48-8D49-CB5C50E6FB8E}" dt="2023-09-26T14:53:46.629" v="1965" actId="1076"/>
        <pc:sldMkLst>
          <pc:docMk/>
          <pc:sldMk cId="3433333859" sldId="307"/>
        </pc:sldMkLst>
        <pc:spChg chg="mod">
          <ac:chgData name="Outi Itävuo" userId="e85fcc03-adc2-4393-9211-8bd3aed247b4" providerId="ADAL" clId="{25E33D03-F581-7F48-8D49-CB5C50E6FB8E}" dt="2023-09-26T14:53:46.629" v="1965" actId="1076"/>
          <ac:spMkLst>
            <pc:docMk/>
            <pc:sldMk cId="3433333859" sldId="307"/>
            <ac:spMk id="2" creationId="{2732D2C7-BBFE-F34F-A281-0BFD2CC175FB}"/>
          </ac:spMkLst>
        </pc:spChg>
        <pc:spChg chg="add del mod">
          <ac:chgData name="Outi Itävuo" userId="e85fcc03-adc2-4393-9211-8bd3aed247b4" providerId="ADAL" clId="{25E33D03-F581-7F48-8D49-CB5C50E6FB8E}" dt="2023-09-21T17:10:37.336" v="18" actId="931"/>
          <ac:spMkLst>
            <pc:docMk/>
            <pc:sldMk cId="3433333859" sldId="307"/>
            <ac:spMk id="4" creationId="{8E85AB86-5463-58B0-9F77-C3741C04FC37}"/>
          </ac:spMkLst>
        </pc:spChg>
        <pc:spChg chg="add del mod">
          <ac:chgData name="Outi Itävuo" userId="e85fcc03-adc2-4393-9211-8bd3aed247b4" providerId="ADAL" clId="{25E33D03-F581-7F48-8D49-CB5C50E6FB8E}" dt="2023-09-21T17:10:56.883" v="20" actId="931"/>
          <ac:spMkLst>
            <pc:docMk/>
            <pc:sldMk cId="3433333859" sldId="307"/>
            <ac:spMk id="8" creationId="{BE05DD51-EA55-B6A6-285A-72B1F975CF2C}"/>
          </ac:spMkLst>
        </pc:spChg>
        <pc:spChg chg="mod">
          <ac:chgData name="Outi Itävuo" userId="e85fcc03-adc2-4393-9211-8bd3aed247b4" providerId="ADAL" clId="{25E33D03-F581-7F48-8D49-CB5C50E6FB8E}" dt="2023-09-26T14:53:44.562" v="1962" actId="20577"/>
          <ac:spMkLst>
            <pc:docMk/>
            <pc:sldMk cId="3433333859" sldId="307"/>
            <ac:spMk id="11" creationId="{832CBCDC-DBBF-9843-B215-501A313D4F23}"/>
          </ac:spMkLst>
        </pc:spChg>
        <pc:picChg chg="add del mod">
          <ac:chgData name="Outi Itävuo" userId="e85fcc03-adc2-4393-9211-8bd3aed247b4" providerId="ADAL" clId="{25E33D03-F581-7F48-8D49-CB5C50E6FB8E}" dt="2023-09-21T17:10:49.390" v="19" actId="478"/>
          <ac:picMkLst>
            <pc:docMk/>
            <pc:sldMk cId="3433333859" sldId="307"/>
            <ac:picMk id="6" creationId="{7D1AAC7E-EA1D-D336-C564-66278AEAD2E7}"/>
          </ac:picMkLst>
        </pc:picChg>
        <pc:picChg chg="del">
          <ac:chgData name="Outi Itävuo" userId="e85fcc03-adc2-4393-9211-8bd3aed247b4" providerId="ADAL" clId="{25E33D03-F581-7F48-8D49-CB5C50E6FB8E}" dt="2023-09-21T17:10:06.462" v="17" actId="478"/>
          <ac:picMkLst>
            <pc:docMk/>
            <pc:sldMk cId="3433333859" sldId="307"/>
            <ac:picMk id="10" creationId="{AB4B9A49-B760-3548-BDA6-448168473D5A}"/>
          </ac:picMkLst>
        </pc:picChg>
        <pc:picChg chg="add mod">
          <ac:chgData name="Outi Itävuo" userId="e85fcc03-adc2-4393-9211-8bd3aed247b4" providerId="ADAL" clId="{25E33D03-F581-7F48-8D49-CB5C50E6FB8E}" dt="2023-09-21T17:10:56.883" v="20" actId="931"/>
          <ac:picMkLst>
            <pc:docMk/>
            <pc:sldMk cId="3433333859" sldId="307"/>
            <ac:picMk id="12" creationId="{89802794-1813-D0C1-0ADD-4EF2DF1FCA4D}"/>
          </ac:picMkLst>
        </pc:picChg>
      </pc:sldChg>
      <pc:sldChg chg="modSp mod">
        <pc:chgData name="Outi Itävuo" userId="e85fcc03-adc2-4393-9211-8bd3aed247b4" providerId="ADAL" clId="{25E33D03-F581-7F48-8D49-CB5C50E6FB8E}" dt="2023-09-26T13:40:44.170" v="1906" actId="14734"/>
        <pc:sldMkLst>
          <pc:docMk/>
          <pc:sldMk cId="3315592540" sldId="308"/>
        </pc:sldMkLst>
        <pc:spChg chg="mod">
          <ac:chgData name="Outi Itävuo" userId="e85fcc03-adc2-4393-9211-8bd3aed247b4" providerId="ADAL" clId="{25E33D03-F581-7F48-8D49-CB5C50E6FB8E}" dt="2023-09-26T13:32:42.606" v="1765" actId="20577"/>
          <ac:spMkLst>
            <pc:docMk/>
            <pc:sldMk cId="3315592540" sldId="308"/>
            <ac:spMk id="2" creationId="{E1439B79-7B70-5540-BC0F-E7554655BECE}"/>
          </ac:spMkLst>
        </pc:spChg>
        <pc:graphicFrameChg chg="mod modGraphic">
          <ac:chgData name="Outi Itävuo" userId="e85fcc03-adc2-4393-9211-8bd3aed247b4" providerId="ADAL" clId="{25E33D03-F581-7F48-8D49-CB5C50E6FB8E}" dt="2023-09-26T13:40:44.170" v="1906" actId="14734"/>
          <ac:graphicFrameMkLst>
            <pc:docMk/>
            <pc:sldMk cId="3315592540" sldId="308"/>
            <ac:graphicFrameMk id="5" creationId="{50C3DA3C-DBF3-E245-B185-BC8FD74D92F1}"/>
          </ac:graphicFrameMkLst>
        </pc:graphicFrameChg>
        <pc:graphicFrameChg chg="mod modGraphic">
          <ac:chgData name="Outi Itävuo" userId="e85fcc03-adc2-4393-9211-8bd3aed247b4" providerId="ADAL" clId="{25E33D03-F581-7F48-8D49-CB5C50E6FB8E}" dt="2023-09-26T13:39:57.209" v="1888" actId="121"/>
          <ac:graphicFrameMkLst>
            <pc:docMk/>
            <pc:sldMk cId="3315592540" sldId="308"/>
            <ac:graphicFrameMk id="9" creationId="{E3464AEE-B9F3-F344-8DF5-5DB0023786B6}"/>
          </ac:graphicFrameMkLst>
        </pc:graphicFrameChg>
        <pc:graphicFrameChg chg="mod modGraphic">
          <ac:chgData name="Outi Itävuo" userId="e85fcc03-adc2-4393-9211-8bd3aed247b4" providerId="ADAL" clId="{25E33D03-F581-7F48-8D49-CB5C50E6FB8E}" dt="2023-09-26T13:40:11.746" v="1897" actId="121"/>
          <ac:graphicFrameMkLst>
            <pc:docMk/>
            <pc:sldMk cId="3315592540" sldId="308"/>
            <ac:graphicFrameMk id="10" creationId="{0D4803A4-1401-F048-B598-336A93180B60}"/>
          </ac:graphicFrameMkLst>
        </pc:graphicFrameChg>
      </pc:sldChg>
      <pc:sldChg chg="modSp mod">
        <pc:chgData name="Outi Itävuo" userId="e85fcc03-adc2-4393-9211-8bd3aed247b4" providerId="ADAL" clId="{25E33D03-F581-7F48-8D49-CB5C50E6FB8E}" dt="2023-09-26T13:39:41.584" v="1885" actId="2084"/>
        <pc:sldMkLst>
          <pc:docMk/>
          <pc:sldMk cId="773564048" sldId="309"/>
        </pc:sldMkLst>
        <pc:graphicFrameChg chg="mod modGraphic">
          <ac:chgData name="Outi Itävuo" userId="e85fcc03-adc2-4393-9211-8bd3aed247b4" providerId="ADAL" clId="{25E33D03-F581-7F48-8D49-CB5C50E6FB8E}" dt="2023-09-26T13:39:12.836" v="1879" actId="1076"/>
          <ac:graphicFrameMkLst>
            <pc:docMk/>
            <pc:sldMk cId="773564048" sldId="309"/>
            <ac:graphicFrameMk id="5" creationId="{50C3DA3C-DBF3-E245-B185-BC8FD74D92F1}"/>
          </ac:graphicFrameMkLst>
        </pc:graphicFrameChg>
        <pc:graphicFrameChg chg="mod modGraphic">
          <ac:chgData name="Outi Itävuo" userId="e85fcc03-adc2-4393-9211-8bd3aed247b4" providerId="ADAL" clId="{25E33D03-F581-7F48-8D49-CB5C50E6FB8E}" dt="2023-09-26T13:39:41.584" v="1885" actId="2084"/>
          <ac:graphicFrameMkLst>
            <pc:docMk/>
            <pc:sldMk cId="773564048" sldId="309"/>
            <ac:graphicFrameMk id="9" creationId="{E3464AEE-B9F3-F344-8DF5-5DB0023786B6}"/>
          </ac:graphicFrameMkLst>
        </pc:graphicFrameChg>
        <pc:graphicFrameChg chg="mod modGraphic">
          <ac:chgData name="Outi Itävuo" userId="e85fcc03-adc2-4393-9211-8bd3aed247b4" providerId="ADAL" clId="{25E33D03-F581-7F48-8D49-CB5C50E6FB8E}" dt="2023-09-26T13:32:18.098" v="1756" actId="20577"/>
          <ac:graphicFrameMkLst>
            <pc:docMk/>
            <pc:sldMk cId="773564048" sldId="309"/>
            <ac:graphicFrameMk id="10" creationId="{0D4803A4-1401-F048-B598-336A93180B60}"/>
          </ac:graphicFrameMkLst>
        </pc:graphicFrameChg>
      </pc:sldChg>
      <pc:sldChg chg="modSp mod">
        <pc:chgData name="Outi Itävuo" userId="e85fcc03-adc2-4393-9211-8bd3aed247b4" providerId="ADAL" clId="{25E33D03-F581-7F48-8D49-CB5C50E6FB8E}" dt="2023-09-26T13:41:32.199" v="1907" actId="14734"/>
        <pc:sldMkLst>
          <pc:docMk/>
          <pc:sldMk cId="2830604721" sldId="310"/>
        </pc:sldMkLst>
        <pc:spChg chg="mod">
          <ac:chgData name="Outi Itävuo" userId="e85fcc03-adc2-4393-9211-8bd3aed247b4" providerId="ADAL" clId="{25E33D03-F581-7F48-8D49-CB5C50E6FB8E}" dt="2023-09-26T13:33:31.013" v="1769" actId="20577"/>
          <ac:spMkLst>
            <pc:docMk/>
            <pc:sldMk cId="2830604721" sldId="310"/>
            <ac:spMk id="2" creationId="{E1439B79-7B70-5540-BC0F-E7554655BECE}"/>
          </ac:spMkLst>
        </pc:spChg>
        <pc:graphicFrameChg chg="mod modGraphic">
          <ac:chgData name="Outi Itävuo" userId="e85fcc03-adc2-4393-9211-8bd3aed247b4" providerId="ADAL" clId="{25E33D03-F581-7F48-8D49-CB5C50E6FB8E}" dt="2023-09-26T13:41:32.199" v="1907" actId="14734"/>
          <ac:graphicFrameMkLst>
            <pc:docMk/>
            <pc:sldMk cId="2830604721" sldId="310"/>
            <ac:graphicFrameMk id="5" creationId="{50C3DA3C-DBF3-E245-B185-BC8FD74D92F1}"/>
          </ac:graphicFrameMkLst>
        </pc:graphicFrameChg>
        <pc:graphicFrameChg chg="mod modGraphic">
          <ac:chgData name="Outi Itävuo" userId="e85fcc03-adc2-4393-9211-8bd3aed247b4" providerId="ADAL" clId="{25E33D03-F581-7F48-8D49-CB5C50E6FB8E}" dt="2023-09-26T13:37:54.827" v="1867" actId="121"/>
          <ac:graphicFrameMkLst>
            <pc:docMk/>
            <pc:sldMk cId="2830604721" sldId="310"/>
            <ac:graphicFrameMk id="9" creationId="{E3464AEE-B9F3-F344-8DF5-5DB0023786B6}"/>
          </ac:graphicFrameMkLst>
        </pc:graphicFrameChg>
        <pc:graphicFrameChg chg="mod modGraphic">
          <ac:chgData name="Outi Itävuo" userId="e85fcc03-adc2-4393-9211-8bd3aed247b4" providerId="ADAL" clId="{25E33D03-F581-7F48-8D49-CB5C50E6FB8E}" dt="2023-09-26T13:39:16.501" v="1881" actId="14734"/>
          <ac:graphicFrameMkLst>
            <pc:docMk/>
            <pc:sldMk cId="2830604721" sldId="310"/>
            <ac:graphicFrameMk id="10" creationId="{0D4803A4-1401-F048-B598-336A93180B60}"/>
          </ac:graphicFrameMkLst>
        </pc:graphicFrameChg>
      </pc:sldChg>
      <pc:sldChg chg="modSp mod">
        <pc:chgData name="Outi Itävuo" userId="e85fcc03-adc2-4393-9211-8bd3aed247b4" providerId="ADAL" clId="{25E33D03-F581-7F48-8D49-CB5C50E6FB8E}" dt="2023-09-26T13:37:29.572" v="1858" actId="121"/>
        <pc:sldMkLst>
          <pc:docMk/>
          <pc:sldMk cId="2752552772" sldId="311"/>
        </pc:sldMkLst>
        <pc:graphicFrameChg chg="mod modGraphic">
          <ac:chgData name="Outi Itävuo" userId="e85fcc03-adc2-4393-9211-8bd3aed247b4" providerId="ADAL" clId="{25E33D03-F581-7F48-8D49-CB5C50E6FB8E}" dt="2023-09-26T13:37:29.572" v="1858" actId="121"/>
          <ac:graphicFrameMkLst>
            <pc:docMk/>
            <pc:sldMk cId="2752552772" sldId="311"/>
            <ac:graphicFrameMk id="5" creationId="{50C3DA3C-DBF3-E245-B185-BC8FD74D92F1}"/>
          </ac:graphicFrameMkLst>
        </pc:graphicFrameChg>
        <pc:graphicFrameChg chg="mod modGraphic">
          <ac:chgData name="Outi Itävuo" userId="e85fcc03-adc2-4393-9211-8bd3aed247b4" providerId="ADAL" clId="{25E33D03-F581-7F48-8D49-CB5C50E6FB8E}" dt="2023-09-26T13:37:21.969" v="1855" actId="121"/>
          <ac:graphicFrameMkLst>
            <pc:docMk/>
            <pc:sldMk cId="2752552772" sldId="311"/>
            <ac:graphicFrameMk id="9" creationId="{E3464AEE-B9F3-F344-8DF5-5DB0023786B6}"/>
          </ac:graphicFrameMkLst>
        </pc:graphicFrameChg>
      </pc:sldChg>
      <pc:sldChg chg="addSp modSp add mod">
        <pc:chgData name="Outi Itävuo" userId="e85fcc03-adc2-4393-9211-8bd3aed247b4" providerId="ADAL" clId="{25E33D03-F581-7F48-8D49-CB5C50E6FB8E}" dt="2023-09-26T13:43:25.808" v="1923" actId="14100"/>
        <pc:sldMkLst>
          <pc:docMk/>
          <pc:sldMk cId="2341331039" sldId="312"/>
        </pc:sldMkLst>
        <pc:spChg chg="mod">
          <ac:chgData name="Outi Itävuo" userId="e85fcc03-adc2-4393-9211-8bd3aed247b4" providerId="ADAL" clId="{25E33D03-F581-7F48-8D49-CB5C50E6FB8E}" dt="2023-09-26T12:55:57.998" v="1137" actId="20577"/>
          <ac:spMkLst>
            <pc:docMk/>
            <pc:sldMk cId="2341331039" sldId="312"/>
            <ac:spMk id="2" creationId="{E1439B79-7B70-5540-BC0F-E7554655BECE}"/>
          </ac:spMkLst>
        </pc:spChg>
        <pc:graphicFrameChg chg="add mod modGraphic">
          <ac:chgData name="Outi Itävuo" userId="e85fcc03-adc2-4393-9211-8bd3aed247b4" providerId="ADAL" clId="{25E33D03-F581-7F48-8D49-CB5C50E6FB8E}" dt="2023-09-26T13:43:25.808" v="1923" actId="14100"/>
          <ac:graphicFrameMkLst>
            <pc:docMk/>
            <pc:sldMk cId="2341331039" sldId="312"/>
            <ac:graphicFrameMk id="3" creationId="{4857FF66-5AD9-471A-E102-624716E89F21}"/>
          </ac:graphicFrameMkLst>
        </pc:graphicFrameChg>
        <pc:graphicFrameChg chg="mod modGraphic">
          <ac:chgData name="Outi Itävuo" userId="e85fcc03-adc2-4393-9211-8bd3aed247b4" providerId="ADAL" clId="{25E33D03-F581-7F48-8D49-CB5C50E6FB8E}" dt="2023-09-26T13:43:25.808" v="1923" actId="14100"/>
          <ac:graphicFrameMkLst>
            <pc:docMk/>
            <pc:sldMk cId="2341331039" sldId="312"/>
            <ac:graphicFrameMk id="13" creationId="{101C8FD5-8061-9349-BAE0-3D8AB74286D5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27.9.2023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27.9.2023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39018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3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73943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6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49260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90637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9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36485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2.emf"/><Relationship Id="rId7" Type="http://schemas.openxmlformats.org/officeDocument/2006/relationships/image" Target="../media/image16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image" Target="../media/image3.emf"/><Relationship Id="rId9" Type="http://schemas.openxmlformats.org/officeDocument/2006/relationships/image" Target="../media/image18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3.emf"/><Relationship Id="rId7" Type="http://schemas.openxmlformats.org/officeDocument/2006/relationships/image" Target="../media/image17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Kuva 3">
            <a:extLst>
              <a:ext uri="{FF2B5EF4-FFF2-40B4-BE49-F238E27FC236}">
                <a16:creationId xmlns:a16="http://schemas.microsoft.com/office/drawing/2014/main" id="{535179B5-686B-5D4C-9959-FA27CA6D371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8106" y="5958034"/>
            <a:ext cx="1514929" cy="70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0386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Kuva 3">
            <a:extLst>
              <a:ext uri="{FF2B5EF4-FFF2-40B4-BE49-F238E27FC236}">
                <a16:creationId xmlns:a16="http://schemas.microsoft.com/office/drawing/2014/main" id="{69A1B555-0641-F34F-80C0-337FF2B138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CF68B6-EB23-2D4E-8356-BA08AD91C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27.9.2023</a:t>
            </a:fld>
            <a:endParaRPr lang="en-FI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EC2417-A897-634C-9475-C2694F874E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76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58F8733-EB61-6547-BD3F-8B0A5C19D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27.9.2023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5623AE-0293-984D-916C-9BEA648B7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1B0216-9980-2747-A102-53662C751D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71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7C78DE1-6D6D-6C48-A90D-055ECCB3DDC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27.9.2023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829704-8DA1-AF40-8623-8A623BC7E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FDE9FC-16A7-F247-98B4-8AB6527785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08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7D19C15-488D-594D-A39E-F1ADC9C4A14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27.9.2023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1C5A0E-ACD5-6F48-AC18-D31D253548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D56BAF-85C4-3346-9788-9891FA0816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50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CA34AE2-6D8E-1E42-B7B7-3ED600E83EB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27.9.2023</a:t>
            </a:fld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B5645D-A15D-3E4E-BCA9-9A65B4154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C9E169-CE84-364E-AF1A-431A3C505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79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BAD956-82E6-9345-BF9F-781389E6F2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189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75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Kuva 3">
            <a:extLst>
              <a:ext uri="{FF2B5EF4-FFF2-40B4-BE49-F238E27FC236}">
                <a16:creationId xmlns:a16="http://schemas.microsoft.com/office/drawing/2014/main" id="{B57B4711-1C39-4243-8DE8-2D3849F719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5A7B3E75-0313-E206-829A-0974AC382E43}"/>
              </a:ext>
            </a:extLst>
          </p:cNvPr>
          <p:cNvSpPr txBox="1"/>
          <p:nvPr userDrawn="1"/>
        </p:nvSpPr>
        <p:spPr>
          <a:xfrm>
            <a:off x="6297929" y="6294340"/>
            <a:ext cx="27317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2023  |  Koko väestö N: 46 862, naiset N: 23 130, miehet N: 23 732</a:t>
            </a:r>
          </a:p>
        </p:txBody>
      </p:sp>
    </p:spTree>
    <p:extLst>
      <p:ext uri="{BB962C8B-B14F-4D97-AF65-F5344CB8AC3E}">
        <p14:creationId xmlns:p14="http://schemas.microsoft.com/office/powerpoint/2010/main" val="1935553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D178A84-A00F-9F4E-8B25-1DC2E55FF15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27.9.2023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E244FF-4257-7E4C-8ABE-C636BF9F47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91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2E0052-7C18-2143-BE6B-041E63E5A0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3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21" name="Picture 2" descr="MediaAuditFinland">
            <a:extLst>
              <a:ext uri="{FF2B5EF4-FFF2-40B4-BE49-F238E27FC236}">
                <a16:creationId xmlns:a16="http://schemas.microsoft.com/office/drawing/2014/main" id="{067F4D2C-7D98-D64D-BCD2-132BB46952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740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A79401B-04AC-1B4E-AC3B-EAB6DA67366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27.9.2023</a:t>
            </a:fld>
            <a:endParaRPr lang="en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99E405-2473-FD45-BE08-0DB890356E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D848E9-B770-064C-B974-636D46ECB7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ED5593-2D98-3F45-99EE-46D29BA431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02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AF1FA73-5CBC-1D47-B97D-22FE5A31D81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27.9.2023</a:t>
            </a:fld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A55120-D5DA-2447-9D24-342FC9EA1F88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3559E2-D529-ED4B-B781-276E243911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78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221624A-1624-9743-BBA1-8699AF8AE6D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27.9.2023</a:t>
            </a:fld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BA0F28-2A18-824A-AB25-D19E6D891B4F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BE004A-37D4-C546-99D3-0F0C3DD70B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36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EB0750C-D2E6-C44C-B12D-E0D7D8BDFF3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27.9.2023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292499-6E74-B84A-A62D-D470FB1AA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BC52E1-21C6-404D-B45A-86C274DFBD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68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4E28508-236D-414B-9135-B2FBB5A4EC0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27.9.2023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1AC2EC-EC00-2A4A-9094-F79A29F5EF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12A427-83F8-5F4C-8AD1-E8B3F3E45E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61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F2419D-25FE-9B4B-AF45-C15B96A824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17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72BD61-6FA9-8743-A666-40EF36CBB6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332689-B495-B647-835B-2CFC4A45A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E5BB652-68EA-2D4E-92E8-71606DDF7A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725686E-E108-2E42-96A5-352D04B2C237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B8A10FE-373D-E241-95E2-FEA2821CFEDF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9A9A7C6-98DB-AE49-B7E3-593AB37024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DBB09E5-BE53-6648-8273-1AEEA1686C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7F898CD-4116-FF45-9A64-22F61C3081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2BE87ED-18E0-1C45-BE78-EDE91A239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8ABDEC7-E59D-714E-96CF-A327FD771A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0717D3E-23C0-044C-924A-D0516609D9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6E24ABC-29A6-6B46-9453-79FEBF75C414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71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34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0"/>
            <a:ext cx="10515600" cy="1325563"/>
          </a:xfrm>
        </p:spPr>
        <p:txBody>
          <a:bodyPr/>
          <a:lstStyle>
            <a:lvl1pPr algn="ctr">
              <a:defRPr sz="40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931"/>
            <a:ext cx="10515600" cy="976514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90698" y="1514670"/>
            <a:ext cx="8610601" cy="4553938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D41599-4BDE-B044-BE71-783A0AE401E8}"/>
              </a:ext>
            </a:extLst>
          </p:cNvPr>
          <p:cNvCxnSpPr>
            <a:cxnSpLocks/>
          </p:cNvCxnSpPr>
          <p:nvPr userDrawn="1"/>
        </p:nvCxnSpPr>
        <p:spPr>
          <a:xfrm>
            <a:off x="832648" y="1366807"/>
            <a:ext cx="1052670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3">
            <a:extLst>
              <a:ext uri="{FF2B5EF4-FFF2-40B4-BE49-F238E27FC236}">
                <a16:creationId xmlns:a16="http://schemas.microsoft.com/office/drawing/2014/main" id="{C5E10D11-557D-1A48-B729-4558B6F619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6068611"/>
            <a:ext cx="1326846" cy="616035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739672EB-639D-2DB3-E737-154BA7BF7B9C}"/>
              </a:ext>
            </a:extLst>
          </p:cNvPr>
          <p:cNvSpPr txBox="1"/>
          <p:nvPr userDrawn="1"/>
        </p:nvSpPr>
        <p:spPr>
          <a:xfrm>
            <a:off x="2298843" y="6389170"/>
            <a:ext cx="60977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2023  |  Koko väestö N: 46 862, naiset N: 23 130, miehet N: 23 732</a:t>
            </a:r>
          </a:p>
        </p:txBody>
      </p:sp>
    </p:spTree>
    <p:extLst>
      <p:ext uri="{BB962C8B-B14F-4D97-AF65-F5344CB8AC3E}">
        <p14:creationId xmlns:p14="http://schemas.microsoft.com/office/powerpoint/2010/main" val="2989976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4559" t="26618" r="14046"/>
          <a:stretch/>
        </p:blipFill>
        <p:spPr>
          <a:xfrm>
            <a:off x="11693235" y="0"/>
            <a:ext cx="498765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8" name="Kuva 3">
            <a:extLst>
              <a:ext uri="{FF2B5EF4-FFF2-40B4-BE49-F238E27FC236}">
                <a16:creationId xmlns:a16="http://schemas.microsoft.com/office/drawing/2014/main" id="{089477DD-D538-E44E-B9BD-9A4D9BB15B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54" y="6068611"/>
            <a:ext cx="1326846" cy="6160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F95A64-FF20-BD46-B015-C49C3BA767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618" r="39600"/>
          <a:stretch/>
        </p:blipFill>
        <p:spPr>
          <a:xfrm>
            <a:off x="10451620" y="-11669"/>
            <a:ext cx="1408111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43CB9C3-EE59-6F4E-B1F0-0847009238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27.9.2023</a:t>
            </a:fld>
            <a:endParaRPr lang="en-FI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3E22C7-5B92-8F4E-BF31-28ED7B4FFEF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82C676-D6CA-374F-A1FB-8C9E8E107FBC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EFB9265-C684-6B42-B48E-FB706D49DB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69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1462D-75B7-0D4C-B90E-9417838C64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5193F66-C683-C840-B339-86ADCB9C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27.9.2023</a:t>
            </a:fld>
            <a:endParaRPr lang="en-FI" dirty="0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B6DE27-FF44-2A48-B515-3FC0FC7EE81D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6D2D55-1242-2D45-A11E-7BF5063322A8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462B768-8286-D447-B4F5-40480A8307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397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1" name="Picture 2" descr="MediaAuditFinland">
            <a:extLst>
              <a:ext uri="{FF2B5EF4-FFF2-40B4-BE49-F238E27FC236}">
                <a16:creationId xmlns:a16="http://schemas.microsoft.com/office/drawing/2014/main" id="{5446B337-F017-2745-8076-2FE368E89C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03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Kuva 3">
            <a:extLst>
              <a:ext uri="{FF2B5EF4-FFF2-40B4-BE49-F238E27FC236}">
                <a16:creationId xmlns:a16="http://schemas.microsoft.com/office/drawing/2014/main" id="{941BDDA5-B317-364F-94D2-CCC2982162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2" name="Kuva 3">
            <a:extLst>
              <a:ext uri="{FF2B5EF4-FFF2-40B4-BE49-F238E27FC236}">
                <a16:creationId xmlns:a16="http://schemas.microsoft.com/office/drawing/2014/main" id="{85276B0A-62B7-9140-A0D5-5D2CEB3022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4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2875D82-5948-B840-B018-39245CCC7C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27.9.2023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F67D57-1D40-5742-BF3B-9371FA12C5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1DF033-2C27-434E-8D2D-4C13C394B8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1" name="Kuva 3">
            <a:extLst>
              <a:ext uri="{FF2B5EF4-FFF2-40B4-BE49-F238E27FC236}">
                <a16:creationId xmlns:a16="http://schemas.microsoft.com/office/drawing/2014/main" id="{6447824B-4A73-8F4E-BFEE-93FB91F579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53" y="5915419"/>
            <a:ext cx="1465391" cy="68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4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5935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  <p:sldLayoutId id="2147483851" r:id="rId21"/>
    <p:sldLayoutId id="2147483852" r:id="rId22"/>
    <p:sldLayoutId id="2147483853" r:id="rId23"/>
    <p:sldLayoutId id="2147483854" r:id="rId24"/>
    <p:sldLayoutId id="2147483855" r:id="rId25"/>
    <p:sldLayoutId id="2147483856" r:id="rId26"/>
    <p:sldLayoutId id="2147483829" r:id="rId27"/>
    <p:sldLayoutId id="2147483660" r:id="rId28"/>
    <p:sldLayoutId id="2147483654" r:id="rId29"/>
    <p:sldLayoutId id="2147483677" r:id="rId30"/>
    <p:sldLayoutId id="2147483679" r:id="rId31"/>
    <p:sldLayoutId id="2147483663" r:id="rId32"/>
    <p:sldLayoutId id="2147483667" r:id="rId33"/>
    <p:sldLayoutId id="2147483676" r:id="rId34"/>
    <p:sldLayoutId id="2147483664" r:id="rId35"/>
    <p:sldLayoutId id="2147483680" r:id="rId36"/>
    <p:sldLayoutId id="2147483678" r:id="rId37"/>
    <p:sldLayoutId id="2147483661" r:id="rId38"/>
    <p:sldLayoutId id="2147483681" r:id="rId39"/>
    <p:sldLayoutId id="2147483662" r:id="rId40"/>
    <p:sldLayoutId id="2147483665" r:id="rId41"/>
    <p:sldLayoutId id="2147483657" r:id="rId42"/>
    <p:sldLayoutId id="2147483674" r:id="rId43"/>
    <p:sldLayoutId id="2147483666" r:id="rId44"/>
    <p:sldLayoutId id="2147483675" r:id="rId45"/>
    <p:sldLayoutId id="2147483670" r:id="rId46"/>
    <p:sldLayoutId id="2147483668" r:id="rId47"/>
    <p:sldLayoutId id="2147483669" r:id="rId48"/>
    <p:sldLayoutId id="2147483672" r:id="rId49"/>
    <p:sldLayoutId id="2147483673" r:id="rId50"/>
    <p:sldLayoutId id="2147483655" r:id="rId51"/>
    <p:sldLayoutId id="2147483671" r:id="rId5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iakortit.fi/mediakortit/kmt/t-599/#table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 person licking a dog&#10;&#10;Description automatically generated">
            <a:extLst>
              <a:ext uri="{FF2B5EF4-FFF2-40B4-BE49-F238E27FC236}">
                <a16:creationId xmlns:a16="http://schemas.microsoft.com/office/drawing/2014/main" id="{3873D662-A2CD-9711-6DBB-7AD3996983F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9849"/>
            <a:ext cx="9144000" cy="2387600"/>
          </a:xfrm>
        </p:spPr>
        <p:txBody>
          <a:bodyPr>
            <a:normAutofit/>
          </a:bodyPr>
          <a:lstStyle/>
          <a:p>
            <a:r>
              <a:rPr lang="en-FI" dirty="0">
                <a:solidFill>
                  <a:srgbClr val="FF6464"/>
                </a:solidFill>
              </a:rPr>
              <a:t>Lukuajat &amp; lukukerrat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6300551"/>
            <a:ext cx="9144000" cy="2907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FI" sz="1600" dirty="0">
                <a:solidFill>
                  <a:schemeClr val="bg1"/>
                </a:solidFill>
              </a:rPr>
              <a:t>KMT 202</a:t>
            </a:r>
            <a:r>
              <a:rPr lang="fi-FI" sz="1600" dirty="0">
                <a:solidFill>
                  <a:schemeClr val="bg1"/>
                </a:solidFill>
              </a:rPr>
              <a:t>3</a:t>
            </a:r>
            <a:endParaRPr lang="en-FI" sz="16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6443C7-937E-404A-8BAE-6B359B643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1" name="Picture 2" descr="MediaAuditFinland">
            <a:extLst>
              <a:ext uri="{FF2B5EF4-FFF2-40B4-BE49-F238E27FC236}">
                <a16:creationId xmlns:a16="http://schemas.microsoft.com/office/drawing/2014/main" id="{4147AC80-A020-5645-8F0A-E38478E45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Pisimpään luetut aikakauslehdet lehtiryhmittäin</a:t>
            </a:r>
            <a:br>
              <a:rPr lang="fi-FI" dirty="0"/>
            </a:br>
            <a:r>
              <a:rPr lang="fi-FI" sz="1600" i="1" dirty="0">
                <a:latin typeface="Neue Haas Unica W1G Light" panose="020B0404030206020203" pitchFamily="34" charset="0"/>
              </a:rPr>
              <a:t>Yhden numeron parissa keskimäärin vietetty aika</a:t>
            </a:r>
            <a:endParaRPr lang="en-FI" sz="16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50C3DA3C-DBF3-E245-B185-BC8FD74D92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5506436"/>
              </p:ext>
            </p:extLst>
          </p:nvPr>
        </p:nvGraphicFramePr>
        <p:xfrm>
          <a:off x="4442541" y="1579418"/>
          <a:ext cx="3306918" cy="330971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47501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359417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61586">
                <a:tc>
                  <a:txBody>
                    <a:bodyPr/>
                    <a:lstStyle/>
                    <a:p>
                      <a:pPr algn="l"/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Ammatti- ja järjestölehdet</a:t>
                      </a:r>
                      <a:endParaRPr lang="fi-FI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Lukuaika, väestö 15+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Käytännön Maamies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Koneviesti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Aarre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Metsälehti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148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Maatilan Pellervo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Opettaja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62175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 ammatti- ja järjestölehdet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48 min</a:t>
                      </a: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9" name="Taulukko 4">
            <a:extLst>
              <a:ext uri="{FF2B5EF4-FFF2-40B4-BE49-F238E27FC236}">
                <a16:creationId xmlns:a16="http://schemas.microsoft.com/office/drawing/2014/main" id="{E3464AEE-B9F3-F344-8DF5-5DB0023786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3637720"/>
              </p:ext>
            </p:extLst>
          </p:nvPr>
        </p:nvGraphicFramePr>
        <p:xfrm>
          <a:off x="802640" y="1579418"/>
          <a:ext cx="3332249" cy="441081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62075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370174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69294">
                <a:tc>
                  <a:txBody>
                    <a:bodyPr/>
                    <a:lstStyle/>
                    <a:p>
                      <a:pPr algn="l"/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Yleisölehdet</a:t>
                      </a:r>
                      <a:endParaRPr lang="fi-FI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Lukuaika, väestö 15+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30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Image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26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24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ET-lehti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23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616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21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Viva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21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20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Valitut Palat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18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Luonto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15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Voi Hyvin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15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8255430"/>
                  </a:ext>
                </a:extLst>
              </a:tr>
              <a:tr h="37647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 yleisölehdet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 h</a:t>
                      </a: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b="1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 </a:t>
                      </a: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min</a:t>
                      </a: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10" name="Taulukko 4">
            <a:extLst>
              <a:ext uri="{FF2B5EF4-FFF2-40B4-BE49-F238E27FC236}">
                <a16:creationId xmlns:a16="http://schemas.microsoft.com/office/drawing/2014/main" id="{0D4803A4-1401-F048-B598-336A93180B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7649322"/>
              </p:ext>
            </p:extLst>
          </p:nvPr>
        </p:nvGraphicFramePr>
        <p:xfrm>
          <a:off x="8057111" y="1579418"/>
          <a:ext cx="3306918" cy="280067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36743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37017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59702">
                <a:tc>
                  <a:txBody>
                    <a:bodyPr/>
                    <a:lstStyle/>
                    <a:p>
                      <a:pPr algn="l"/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Asiakaslehdet</a:t>
                      </a:r>
                      <a:endParaRPr lang="fi-FI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Lukuaika, väestö 15+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72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 min</a:t>
                      </a:r>
                    </a:p>
                  </a:txBody>
                  <a:tcPr marL="6350" marR="72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 min</a:t>
                      </a:r>
                    </a:p>
                  </a:txBody>
                  <a:tcPr marL="6350" marR="72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Samarbete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 min</a:t>
                      </a:r>
                    </a:p>
                  </a:txBody>
                  <a:tcPr marL="6350" marR="72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 min</a:t>
                      </a:r>
                    </a:p>
                  </a:txBody>
                  <a:tcPr marL="6350" marR="72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0342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 min</a:t>
                      </a:r>
                    </a:p>
                  </a:txBody>
                  <a:tcPr marL="6350" marR="72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44442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 asiakaslehdet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37 min</a:t>
                      </a:r>
                    </a:p>
                  </a:txBody>
                  <a:tcPr marL="106218" marR="72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592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Pisimpään luetut aikakauslehdet lehtiryhmittäin</a:t>
            </a:r>
            <a:br>
              <a:rPr lang="fi-FI" dirty="0"/>
            </a:br>
            <a:r>
              <a:rPr lang="fi-FI" sz="1600" i="1" dirty="0">
                <a:latin typeface="Neue Haas Unica W1G Light" panose="020B0404030206020203" pitchFamily="34" charset="0"/>
              </a:rPr>
              <a:t>Yhden numeron parissa keskimäärin vietetty aika, minuuttia, keskiarvot lehdittäin </a:t>
            </a:r>
            <a:endParaRPr lang="en-FI" sz="16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50C3DA3C-DBF3-E245-B185-BC8FD74D92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6530108"/>
              </p:ext>
            </p:extLst>
          </p:nvPr>
        </p:nvGraphicFramePr>
        <p:xfrm>
          <a:off x="4442541" y="1579418"/>
          <a:ext cx="3306918" cy="366457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47501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359417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721020">
                <a:tc>
                  <a:txBody>
                    <a:bodyPr/>
                    <a:lstStyle/>
                    <a:p>
                      <a:pPr algn="l"/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Autoilun ja tekniikan lehdet</a:t>
                      </a:r>
                      <a:endParaRPr lang="fi-FI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Lukuaika, väestö 15+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3224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7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3224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6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3224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Vauhdin Maailma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3224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1046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Tuulilasi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3224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Auto Bild Suomi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3224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53958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 autoilun ja tekniikan lehdet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57 min</a:t>
                      </a: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9" name="Taulukko 4">
            <a:extLst>
              <a:ext uri="{FF2B5EF4-FFF2-40B4-BE49-F238E27FC236}">
                <a16:creationId xmlns:a16="http://schemas.microsoft.com/office/drawing/2014/main" id="{E3464AEE-B9F3-F344-8DF5-5DB0023786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6516753"/>
              </p:ext>
            </p:extLst>
          </p:nvPr>
        </p:nvGraphicFramePr>
        <p:xfrm>
          <a:off x="827971" y="1579419"/>
          <a:ext cx="3306918" cy="452758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36744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370174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707456">
                <a:tc>
                  <a:txBody>
                    <a:bodyPr/>
                    <a:lstStyle/>
                    <a:p>
                      <a:pPr algn="l"/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Asuminen, rakentaminen ja puutarhanhoito</a:t>
                      </a:r>
                      <a:endParaRPr lang="fi-FI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Lukuaika, väestö 15+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0771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Viherpiha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12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3827094"/>
                  </a:ext>
                </a:extLst>
              </a:tr>
              <a:tr h="30771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Kotipuutarha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9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0771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Maalla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4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0771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Antiikki &amp; Design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3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8016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Avotakka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0771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Meidän Mökki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0771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Unelmien Talo&amp;Koti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771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TM Rakennusmaailma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0771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 ja Keittiö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0771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Oma Piha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625166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 asuminen, rakentaminen ja puutarhanhoito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58 min</a:t>
                      </a: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10" name="Taulukko 4">
            <a:extLst>
              <a:ext uri="{FF2B5EF4-FFF2-40B4-BE49-F238E27FC236}">
                <a16:creationId xmlns:a16="http://schemas.microsoft.com/office/drawing/2014/main" id="{0D4803A4-1401-F048-B598-336A93180B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1917884"/>
              </p:ext>
            </p:extLst>
          </p:nvPr>
        </p:nvGraphicFramePr>
        <p:xfrm>
          <a:off x="8057111" y="1579418"/>
          <a:ext cx="3306918" cy="448225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36743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37017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721020">
                <a:tc>
                  <a:txBody>
                    <a:bodyPr/>
                    <a:lstStyle/>
                    <a:p>
                      <a:pPr algn="l"/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Harrastelehdet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Lukuaika, väestö 15+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21 min</a:t>
                      </a:r>
                    </a:p>
                  </a:txBody>
                  <a:tcPr marL="6350" marR="108000" marT="635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Luonto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15 min</a:t>
                      </a:r>
                    </a:p>
                  </a:txBody>
                  <a:tcPr marL="6350" marR="108000" marT="635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Suuri Käsityö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14 min</a:t>
                      </a:r>
                    </a:p>
                  </a:txBody>
                  <a:tcPr marL="6350" marR="108000" marT="635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 Luonto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9 min</a:t>
                      </a:r>
                    </a:p>
                  </a:txBody>
                  <a:tcPr marL="6350" marR="108000" marT="635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0342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Caravan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6 min</a:t>
                      </a:r>
                    </a:p>
                  </a:txBody>
                  <a:tcPr marL="6350" marR="108000" marT="635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IS Urheilulehti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4 min</a:t>
                      </a:r>
                    </a:p>
                  </a:txBody>
                  <a:tcPr marL="6350" marR="108000" marT="635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Juoksija-lehti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3 min</a:t>
                      </a:r>
                    </a:p>
                  </a:txBody>
                  <a:tcPr marL="6350" marR="108000" marT="635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Käsityö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3 min</a:t>
                      </a:r>
                    </a:p>
                  </a:txBody>
                  <a:tcPr marL="6350" marR="108000" marT="635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Metsästys ja Kalastus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 min</a:t>
                      </a:r>
                    </a:p>
                  </a:txBody>
                  <a:tcPr marL="6350" marR="108000" marT="635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Erä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 min</a:t>
                      </a:r>
                    </a:p>
                  </a:txBody>
                  <a:tcPr marL="6350" marR="108000" marT="635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44442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 harrastelehdet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65 min</a:t>
                      </a: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564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Pisimpään luetut aikakauslehdet lehtiryhmittäin</a:t>
            </a:r>
            <a:br>
              <a:rPr lang="fi-FI" dirty="0"/>
            </a:br>
            <a:r>
              <a:rPr lang="fi-FI" sz="1600" i="1" dirty="0">
                <a:latin typeface="Neue Haas Unica W1G Light" panose="020B0404030206020203" pitchFamily="34" charset="0"/>
              </a:rPr>
              <a:t>Yhden numeron parissa keskimäärin vietetty aika, keskiarvot lehdittäin</a:t>
            </a:r>
            <a:endParaRPr lang="en-FI" sz="16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50C3DA3C-DBF3-E245-B185-BC8FD74D92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1261002"/>
              </p:ext>
            </p:extLst>
          </p:nvPr>
        </p:nvGraphicFramePr>
        <p:xfrm>
          <a:off x="4453299" y="1579418"/>
          <a:ext cx="3306918" cy="196267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47501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359417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61586">
                <a:tc>
                  <a:txBody>
                    <a:bodyPr/>
                    <a:lstStyle/>
                    <a:p>
                      <a:pPr algn="l"/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Ruoka- ja juomalehdet</a:t>
                      </a:r>
                      <a:endParaRPr lang="fi-FI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Lukuaika, väestö 15+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t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ruoka &amp; viini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t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Maku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651137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 ruoka- ja juomalehdet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54 min</a:t>
                      </a: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9" name="Taulukko 4">
            <a:extLst>
              <a:ext uri="{FF2B5EF4-FFF2-40B4-BE49-F238E27FC236}">
                <a16:creationId xmlns:a16="http://schemas.microsoft.com/office/drawing/2014/main" id="{E3464AEE-B9F3-F344-8DF5-5DB0023786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6501680"/>
              </p:ext>
            </p:extLst>
          </p:nvPr>
        </p:nvGraphicFramePr>
        <p:xfrm>
          <a:off x="827971" y="1579418"/>
          <a:ext cx="3306918" cy="408204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36744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370174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69294">
                <a:tc>
                  <a:txBody>
                    <a:bodyPr/>
                    <a:lstStyle/>
                    <a:p>
                      <a:pPr algn="l"/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Naistenlehdet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Lukuaika, väestö 15+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24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14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8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Pellervo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5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616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60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Kotivinkki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7647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 naistenlehdet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 h 7 min</a:t>
                      </a: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10" name="Taulukko 4">
            <a:extLst>
              <a:ext uri="{FF2B5EF4-FFF2-40B4-BE49-F238E27FC236}">
                <a16:creationId xmlns:a16="http://schemas.microsoft.com/office/drawing/2014/main" id="{0D4803A4-1401-F048-B598-336A93180B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6687716"/>
              </p:ext>
            </p:extLst>
          </p:nvPr>
        </p:nvGraphicFramePr>
        <p:xfrm>
          <a:off x="8057111" y="1579418"/>
          <a:ext cx="3306918" cy="322358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36743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37017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59702">
                <a:tc>
                  <a:txBody>
                    <a:bodyPr/>
                    <a:lstStyle/>
                    <a:p>
                      <a:pPr algn="l"/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Talouselämän ja yritystoiminnan lehdet</a:t>
                      </a:r>
                      <a:endParaRPr lang="fi-FI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Lukuaika, väestö 15+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Arvopaperi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Viisas Raha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351148"/>
                  </a:ext>
                </a:extLst>
              </a:tr>
              <a:tr h="38733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80852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 talouselämän ja yritystoiminnan lehdet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51 min</a:t>
                      </a: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604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Pisimpään luetut aikakauslehdet lehtiryhmittäin</a:t>
            </a:r>
            <a:br>
              <a:rPr lang="fi-FI" dirty="0"/>
            </a:br>
            <a:r>
              <a:rPr lang="fi-FI" sz="1600" i="1" dirty="0">
                <a:latin typeface="Neue Haas Unica W1G Light" panose="020B0404030206020203" pitchFamily="34" charset="0"/>
              </a:rPr>
              <a:t>Yhden numeron parissa keskimäärin vietetty aika, minuuttia, keskiarvot lehdittäin</a:t>
            </a:r>
            <a:endParaRPr lang="en-FI" sz="16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50C3DA3C-DBF3-E245-B185-BC8FD74D92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1056856"/>
              </p:ext>
            </p:extLst>
          </p:nvPr>
        </p:nvGraphicFramePr>
        <p:xfrm>
          <a:off x="6291724" y="1579418"/>
          <a:ext cx="3306918" cy="442094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47501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359417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61586">
                <a:tc>
                  <a:txBody>
                    <a:bodyPr/>
                    <a:lstStyle/>
                    <a:p>
                      <a:pPr algn="l"/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Yleisaikakauslehdet</a:t>
                      </a:r>
                      <a:endParaRPr lang="fi-FI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Lukuaika, väestö 15+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cs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cs typeface="Calibri" panose="020F0502020204030204" pitchFamily="34" charset="0"/>
                        </a:rPr>
                        <a:t>30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min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cs typeface="Calibri" panose="020F0502020204030204" pitchFamily="34" charset="0"/>
                        </a:rPr>
                        <a:t>Image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cs typeface="Calibri" panose="020F0502020204030204" pitchFamily="34" charset="0"/>
                        </a:rPr>
                        <a:t>26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min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cs typeface="Calibri" panose="020F0502020204030204" pitchFamily="34" charset="0"/>
                        </a:rPr>
                        <a:t>ET-lehti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cs typeface="Calibri" panose="020F0502020204030204" pitchFamily="34" charset="0"/>
                        </a:rPr>
                        <a:t>23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min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cs typeface="Calibri" panose="020F0502020204030204" pitchFamily="34" charset="0"/>
                        </a:rPr>
                        <a:t>Viva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cs typeface="Calibri" panose="020F0502020204030204" pitchFamily="34" charset="0"/>
                        </a:rPr>
                        <a:t>21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min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148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cs typeface="Calibri" panose="020F0502020204030204" pitchFamily="34" charset="0"/>
                        </a:rPr>
                        <a:t>Apu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cs typeface="Calibri" panose="020F0502020204030204" pitchFamily="34" charset="0"/>
                        </a:rPr>
                        <a:t>20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min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cs typeface="Calibri" panose="020F0502020204030204" pitchFamily="34" charset="0"/>
                        </a:rPr>
                        <a:t>Valitut Palat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cs typeface="Calibri" panose="020F0502020204030204" pitchFamily="34" charset="0"/>
                        </a:rPr>
                        <a:t>18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min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cs typeface="Calibri" panose="020F0502020204030204" pitchFamily="34" charset="0"/>
                        </a:rPr>
                        <a:t>Seura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cs typeface="Calibri" panose="020F0502020204030204" pitchFamily="34" charset="0"/>
                        </a:rPr>
                        <a:t>12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min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cs typeface="Calibri" panose="020F0502020204030204" pitchFamily="34" charset="0"/>
                        </a:rPr>
                        <a:t>HS Meidän Perhe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min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cs typeface="Calibri" panose="020F0502020204030204" pitchFamily="34" charset="0"/>
                        </a:rPr>
                        <a:t>Askel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min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cs typeface="Calibri" panose="020F0502020204030204" pitchFamily="34" charset="0"/>
                        </a:rPr>
                        <a:t>Alibi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min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42294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 yleisaikakauslehde</a:t>
                      </a: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 h 10 min</a:t>
                      </a: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9" name="Taulukko 4">
            <a:extLst>
              <a:ext uri="{FF2B5EF4-FFF2-40B4-BE49-F238E27FC236}">
                <a16:creationId xmlns:a16="http://schemas.microsoft.com/office/drawing/2014/main" id="{E3464AEE-B9F3-F344-8DF5-5DB0023786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7376998"/>
              </p:ext>
            </p:extLst>
          </p:nvPr>
        </p:nvGraphicFramePr>
        <p:xfrm>
          <a:off x="2666396" y="1579418"/>
          <a:ext cx="3306918" cy="315234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36744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370174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69294">
                <a:tc>
                  <a:txBody>
                    <a:bodyPr/>
                    <a:lstStyle/>
                    <a:p>
                      <a:pPr algn="l"/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Terveys- ja hyvinvointilehdet</a:t>
                      </a:r>
                      <a:endParaRPr lang="fi-FI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Lukuaika, väestö 15+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Voi Hyvin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15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 Terveys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13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ET Terveys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9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Hyvä terveys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4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616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Kotilääkäri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7647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 terveys- ja hyvinvointilehdet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 h 6 min</a:t>
                      </a: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552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BDEE15D-E4B0-A04D-837F-BB818487542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anchor="ctr">
            <a:normAutofit/>
          </a:bodyPr>
          <a:lstStyle/>
          <a:p>
            <a:r>
              <a:rPr lang="fi-FI" dirty="0"/>
              <a:t>Yksittäisten aikakausmedioiden KMT-tulokset saat ilman tunnuksia Mediakorttipalvelusta: </a:t>
            </a:r>
            <a:r>
              <a:rPr lang="fi-FI" dirty="0" err="1">
                <a:solidFill>
                  <a:schemeClr val="accent4"/>
                </a:solidFill>
                <a:hlinkClick r:id="rId2"/>
              </a:rPr>
              <a:t>www.mediakortit.fi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6949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5195EA-FBCB-CB42-9B77-68A38F2E6F82}"/>
              </a:ext>
            </a:extLst>
          </p:cNvPr>
          <p:cNvSpPr txBox="1"/>
          <p:nvPr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</p:spTree>
    <p:extLst>
      <p:ext uri="{BB962C8B-B14F-4D97-AF65-F5344CB8AC3E}">
        <p14:creationId xmlns:p14="http://schemas.microsoft.com/office/powerpoint/2010/main" val="1269506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D9703-71CE-064E-8589-E781FA01C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Sisältö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D49E68-860F-344D-B03E-52C36E23E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9595" y="2832497"/>
            <a:ext cx="996950" cy="596503"/>
          </a:xfrm>
        </p:spPr>
        <p:txBody>
          <a:bodyPr>
            <a:normAutofit lnSpcReduction="10000"/>
          </a:bodyPr>
          <a:lstStyle/>
          <a:p>
            <a:r>
              <a:rPr lang="en-FI" dirty="0"/>
              <a:t>01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3ABE52-1B6C-5D4D-A955-43D565F4550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639595" y="3614937"/>
            <a:ext cx="996950" cy="596503"/>
          </a:xfrm>
        </p:spPr>
        <p:txBody>
          <a:bodyPr>
            <a:normAutofit lnSpcReduction="10000"/>
          </a:bodyPr>
          <a:lstStyle/>
          <a:p>
            <a:r>
              <a:rPr lang="en-FI" dirty="0"/>
              <a:t>02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2061B3-AB6B-5B41-A326-467DF1CD7D63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639595" y="4382197"/>
            <a:ext cx="996950" cy="596503"/>
          </a:xfrm>
        </p:spPr>
        <p:txBody>
          <a:bodyPr>
            <a:normAutofit lnSpcReduction="10000"/>
          </a:bodyPr>
          <a:lstStyle/>
          <a:p>
            <a:r>
              <a:rPr lang="en-FI" dirty="0"/>
              <a:t>03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9A95A2-33BA-3349-A6C7-6BE4413AB23E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636545" y="2862733"/>
            <a:ext cx="4096499" cy="536030"/>
          </a:xfrm>
        </p:spPr>
        <p:txBody>
          <a:bodyPr anchor="ctr">
            <a:normAutofit/>
          </a:bodyPr>
          <a:lstStyle/>
          <a:p>
            <a:r>
              <a:rPr lang="fi-FI" sz="2000" dirty="0"/>
              <a:t>Lukuminuutit lehtiryhmittäin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0A5A52-2CD2-EE49-BC94-E044F6C58AF7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636544" y="3700959"/>
            <a:ext cx="4096499" cy="424457"/>
          </a:xfrm>
        </p:spPr>
        <p:txBody>
          <a:bodyPr anchor="ctr">
            <a:noAutofit/>
          </a:bodyPr>
          <a:lstStyle/>
          <a:p>
            <a:r>
              <a:rPr lang="fi-FI" sz="2000" dirty="0"/>
              <a:t>Lukukerrat lehtiryhmittäin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857DE82-9ED9-D149-9389-1AB7527B651E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636545" y="4468219"/>
            <a:ext cx="4096499" cy="424458"/>
          </a:xfrm>
        </p:spPr>
        <p:txBody>
          <a:bodyPr anchor="ctr">
            <a:noAutofit/>
          </a:bodyPr>
          <a:lstStyle/>
          <a:p>
            <a:r>
              <a:rPr lang="fi-FI" sz="2000" dirty="0"/>
              <a:t>Pisimpään luetut aikakauslehdet</a:t>
            </a:r>
            <a:endParaRPr lang="en-FI" sz="200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1B70C0F-4D97-834D-A5CB-5BF40350389B}"/>
              </a:ext>
            </a:extLst>
          </p:cNvPr>
          <p:cNvSpPr txBox="1">
            <a:spLocks/>
          </p:cNvSpPr>
          <p:nvPr/>
        </p:nvSpPr>
        <p:spPr>
          <a:xfrm>
            <a:off x="1524000" y="6277431"/>
            <a:ext cx="9144000" cy="290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FI" sz="1600" dirty="0">
                <a:solidFill>
                  <a:schemeClr val="bg1"/>
                </a:solidFill>
              </a:rPr>
              <a:t>KMT 202</a:t>
            </a:r>
            <a:r>
              <a:rPr lang="fi-FI" sz="1600" dirty="0">
                <a:solidFill>
                  <a:schemeClr val="bg1"/>
                </a:solidFill>
              </a:rPr>
              <a:t>3</a:t>
            </a:r>
            <a:endParaRPr lang="en-FI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83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2D2C7-BBFE-F34F-A281-0BFD2CC17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1616" y="1786933"/>
            <a:ext cx="4799012" cy="1834573"/>
          </a:xfrm>
        </p:spPr>
        <p:txBody>
          <a:bodyPr>
            <a:normAutofit/>
          </a:bodyPr>
          <a:lstStyle/>
          <a:p>
            <a:r>
              <a:rPr lang="fi-FI" sz="2800" dirty="0"/>
              <a:t>Yhden aikakauslehden numeron lukemiseen käytetään keskimäärin </a:t>
            </a:r>
            <a:r>
              <a:rPr lang="fi-FI" sz="2800" dirty="0">
                <a:solidFill>
                  <a:schemeClr val="accent2"/>
                </a:solidFill>
              </a:rPr>
              <a:t>53 minuuttia</a:t>
            </a:r>
            <a:r>
              <a:rPr lang="fi-FI" sz="2800" dirty="0"/>
              <a:t>.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32CBCDC-DBBF-9843-B215-501A313D4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3429000"/>
            <a:ext cx="4799012" cy="1686214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i-FI" sz="1800" dirty="0"/>
              <a:t>Lukuajat nousivat kaikissa lehtiryhmissä edellisestä mittauksesta. </a:t>
            </a:r>
          </a:p>
        </p:txBody>
      </p:sp>
      <p:pic>
        <p:nvPicPr>
          <p:cNvPr id="15" name="Picture 2" descr="MediaAuditFinland">
            <a:extLst>
              <a:ext uri="{FF2B5EF4-FFF2-40B4-BE49-F238E27FC236}">
                <a16:creationId xmlns:a16="http://schemas.microsoft.com/office/drawing/2014/main" id="{4562416E-3272-5F45-BD2D-621EDA5B9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Placeholder 11" descr="A person sitting on a ball with a skateboard and a magazine&#10;&#10;Description automatically generated">
            <a:extLst>
              <a:ext uri="{FF2B5EF4-FFF2-40B4-BE49-F238E27FC236}">
                <a16:creationId xmlns:a16="http://schemas.microsoft.com/office/drawing/2014/main" id="{89802794-1813-D0C1-0ADD-4EF2DF1FCA4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217" r="2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33333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Lukuminuutit lehtiryhmittäin </a:t>
            </a:r>
            <a:br>
              <a:rPr lang="fi-FI" dirty="0"/>
            </a:br>
            <a:r>
              <a:rPr lang="fi-FI" sz="1600" i="1" dirty="0">
                <a:latin typeface="Neue Haas Unica W1G" panose="020B0504030206020203" pitchFamily="34" charset="0"/>
              </a:rPr>
              <a:t>Yhden numeron parissa keskimäärin vietetty aika, keskiarvot lehtiryhmittäin</a:t>
            </a: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238719242"/>
              </p:ext>
            </p:extLst>
          </p:nvPr>
        </p:nvGraphicFramePr>
        <p:xfrm>
          <a:off x="1624361" y="1564825"/>
          <a:ext cx="8943278" cy="453489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230496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235639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2356391">
                  <a:extLst>
                    <a:ext uri="{9D8B030D-6E8A-4147-A177-3AD203B41FA5}">
                      <a16:colId xmlns:a16="http://schemas.microsoft.com/office/drawing/2014/main" val="2192629354"/>
                    </a:ext>
                  </a:extLst>
                </a:gridCol>
              </a:tblGrid>
              <a:tr h="878562">
                <a:tc>
                  <a:txBody>
                    <a:bodyPr/>
                    <a:lstStyle/>
                    <a:p>
                      <a:pPr algn="l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Lehtiryhmä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Lukuaika,</a:t>
                      </a:r>
                      <a:b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KMT 2023</a:t>
                      </a:r>
                    </a:p>
                  </a:txBody>
                  <a:tcPr marL="106218" marR="144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Lukuajan muutos edellisestä mittauksesta</a:t>
                      </a:r>
                    </a:p>
                    <a:p>
                      <a:pPr algn="r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(KMT 2022)</a:t>
                      </a:r>
                    </a:p>
                  </a:txBody>
                  <a:tcPr marL="106218" marR="144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063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Yleisaikakauslehdet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10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+13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063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Naistenlehdet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7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+2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063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Terveys- ja hyvinvointilehdet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6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+2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063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Harrastelehdet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5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+2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349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Asuminen, rakentaminen ja puutarhanhoito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+2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063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Autoilun ja tekniikan lehdet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+2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1014528"/>
                  </a:ext>
                </a:extLst>
              </a:tr>
              <a:tr h="32063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Ruoka- ja juomalehdet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+1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2063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Talouselämän ja yritystoiminnan lehdet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+4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2063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Ammatti- ja järjestölehdet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+1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2063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Asiakaslehdet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+1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36716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 aikakauslehdet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53 min</a:t>
                      </a:r>
                    </a:p>
                  </a:txBody>
                  <a:tcPr marL="106218" marR="144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+0</a:t>
                      </a:r>
                      <a:r>
                        <a:rPr lang="fi-FI" sz="1400" b="1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min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44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696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Lukuminuutit lehtiryhmittäin ja sukupuolen mukaan</a:t>
            </a:r>
            <a:br>
              <a:rPr lang="fi-FI" dirty="0"/>
            </a:br>
            <a:r>
              <a:rPr lang="fi-FI" sz="1600" i="1" dirty="0">
                <a:latin typeface="Neue Haas Unica W1G" panose="020B0504030206020203" pitchFamily="34" charset="0"/>
              </a:rPr>
              <a:t>Yhden numeron parissa keskimäärin vietetty aika, keskiarvot lehtiryhmittäin</a:t>
            </a: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44174462"/>
              </p:ext>
            </p:extLst>
          </p:nvPr>
        </p:nvGraphicFramePr>
        <p:xfrm>
          <a:off x="1135781" y="1549667"/>
          <a:ext cx="4871009" cy="462359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970216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793">
                  <a:extLst>
                    <a:ext uri="{9D8B030D-6E8A-4147-A177-3AD203B41FA5}">
                      <a16:colId xmlns:a16="http://schemas.microsoft.com/office/drawing/2014/main" val="2192629354"/>
                    </a:ext>
                  </a:extLst>
                </a:gridCol>
              </a:tblGrid>
              <a:tr h="879630">
                <a:tc>
                  <a:txBody>
                    <a:bodyPr/>
                    <a:lstStyle/>
                    <a:p>
                      <a:pPr algn="l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Lehtiryhmä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44000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Naiset,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keskiarvo lukujoista,</a:t>
                      </a:r>
                      <a:b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KMT 2023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72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1019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400" b="0" i="0" u="none" strike="noStrike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Yleisaikakauslehdet</a:t>
                      </a:r>
                    </a:p>
                  </a:txBody>
                  <a:tcPr marL="144000" marR="9525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1400" b="0" i="0" u="none" strike="noStrike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h 16 min</a:t>
                      </a: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1019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400" b="0" i="0" u="none" strike="noStrike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Naistenlehdet</a:t>
                      </a:r>
                    </a:p>
                  </a:txBody>
                  <a:tcPr marL="144000" marR="9525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1400" b="0" i="0" u="none" strike="noStrike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h 12 min</a:t>
                      </a: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1019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400" b="0" i="0" u="none" strike="noStrike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Terveys- ja hyvinvointilehdet</a:t>
                      </a:r>
                    </a:p>
                  </a:txBody>
                  <a:tcPr marL="144000" marR="9525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1400" b="0" i="0" u="none" strike="noStrike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h 11 min</a:t>
                      </a: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1019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400" b="0" i="0" u="none" strike="noStrike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Harrastelehdet</a:t>
                      </a:r>
                    </a:p>
                  </a:txBody>
                  <a:tcPr marL="144000" marR="9525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1400" b="0" i="0" u="none" strike="noStrike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h 6 min</a:t>
                      </a: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87183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400" b="0" i="0" u="none" strike="noStrike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Asuminen, rakentaminen ja puutarhanhoito</a:t>
                      </a:r>
                    </a:p>
                  </a:txBody>
                  <a:tcPr marL="144000" marR="9525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1400" b="0" i="0" u="none" strike="noStrike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 1 h 2 min</a:t>
                      </a: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1019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400" b="0" i="0" u="none" strike="noStrike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Ruoka- ja juomalehdet</a:t>
                      </a:r>
                    </a:p>
                  </a:txBody>
                  <a:tcPr marL="144000" marR="9525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1400" b="0" i="0" u="none" strike="noStrike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60 min</a:t>
                      </a: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1014528"/>
                  </a:ext>
                </a:extLst>
              </a:tr>
              <a:tr h="321019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400" b="0" i="0" u="none" strike="noStrike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 ja yritystoiminta</a:t>
                      </a:r>
                    </a:p>
                  </a:txBody>
                  <a:tcPr marL="144000" marR="9525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1400" b="0" i="0" u="none" strike="noStrike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50 min </a:t>
                      </a: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21019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400" b="0" i="0" u="none" strike="noStrike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Ammatti- ja järjestölehdet</a:t>
                      </a:r>
                    </a:p>
                  </a:txBody>
                  <a:tcPr marL="144000" marR="9525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1400" b="0" i="0" u="none" strike="noStrike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min</a:t>
                      </a: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21019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400" b="0" i="0" u="none" strike="noStrike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Asiakaslehdet</a:t>
                      </a:r>
                    </a:p>
                  </a:txBody>
                  <a:tcPr marL="144000" marR="9525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1400" b="0" i="0" u="none" strike="noStrike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min</a:t>
                      </a: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21019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400" b="0" i="0" u="none" strike="noStrike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Autoilun ja tekniikan lehdet</a:t>
                      </a:r>
                    </a:p>
                  </a:txBody>
                  <a:tcPr marL="144000" marR="72000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1400" b="0" i="0" u="none" strike="noStrike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 min</a:t>
                      </a: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36761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 aikakauslehdet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44000" marR="72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57 min</a:t>
                      </a:r>
                    </a:p>
                  </a:txBody>
                  <a:tcPr marL="106218" marR="72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3" name="Taulukko 4">
            <a:extLst>
              <a:ext uri="{FF2B5EF4-FFF2-40B4-BE49-F238E27FC236}">
                <a16:creationId xmlns:a16="http://schemas.microsoft.com/office/drawing/2014/main" id="{4857FF66-5AD9-471A-E102-624716E89F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48063"/>
              </p:ext>
            </p:extLst>
          </p:nvPr>
        </p:nvGraphicFramePr>
        <p:xfrm>
          <a:off x="6393581" y="1549667"/>
          <a:ext cx="4871009" cy="462358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128456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742553">
                  <a:extLst>
                    <a:ext uri="{9D8B030D-6E8A-4147-A177-3AD203B41FA5}">
                      <a16:colId xmlns:a16="http://schemas.microsoft.com/office/drawing/2014/main" val="3359085507"/>
                    </a:ext>
                  </a:extLst>
                </a:gridCol>
              </a:tblGrid>
              <a:tr h="926858">
                <a:tc>
                  <a:txBody>
                    <a:bodyPr/>
                    <a:lstStyle/>
                    <a:p>
                      <a:pPr algn="l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Lehtiryhmä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44000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Miehet,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ka. lukuajoista, </a:t>
                      </a:r>
                      <a:b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KMT 2023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72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16546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Harrastelehdet</a:t>
                      </a:r>
                    </a:p>
                  </a:txBody>
                  <a:tcPr marL="144000" marR="9525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h 3 min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16546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Autoilun ja tekniikan lehdet</a:t>
                      </a:r>
                    </a:p>
                  </a:txBody>
                  <a:tcPr marL="144000" marR="9525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h 1 min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16546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Yleisaikakauslehdet</a:t>
                      </a:r>
                    </a:p>
                  </a:txBody>
                  <a:tcPr marL="144000" marR="9525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60 min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16546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Ammatti- ja järjestölehdet</a:t>
                      </a:r>
                    </a:p>
                  </a:txBody>
                  <a:tcPr marL="144000" marR="9525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53 min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18792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 ja yritystoiminta</a:t>
                      </a:r>
                    </a:p>
                  </a:txBody>
                  <a:tcPr marL="144000" marR="9525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 min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16546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Terveys- ja hyvinvointilehdet</a:t>
                      </a:r>
                    </a:p>
                  </a:txBody>
                  <a:tcPr marL="144000" marR="9525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48 min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1014528"/>
                  </a:ext>
                </a:extLst>
              </a:tr>
              <a:tr h="48307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Asuminen, rakentaminen ja puutarhanhoito</a:t>
                      </a:r>
                    </a:p>
                  </a:txBody>
                  <a:tcPr marL="144000" marR="9525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46 min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16546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Naistenlehdet</a:t>
                      </a:r>
                    </a:p>
                  </a:txBody>
                  <a:tcPr marL="144000" marR="9525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 min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16546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Ruoka- ja juomalehdet</a:t>
                      </a:r>
                    </a:p>
                  </a:txBody>
                  <a:tcPr marL="144000" marR="9525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 min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16546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Asiakaslehdet</a:t>
                      </a:r>
                    </a:p>
                  </a:txBody>
                  <a:tcPr marL="144000" marR="9525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 min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362487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 aikakauslehdet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44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49</a:t>
                      </a:r>
                      <a:r>
                        <a:rPr lang="fi-FI" sz="1400" b="1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 min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72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331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2D2C7-BBFE-F34F-A281-0BFD2CC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499"/>
            <a:ext cx="4799012" cy="1834573"/>
          </a:xfrm>
        </p:spPr>
        <p:txBody>
          <a:bodyPr>
            <a:normAutofit/>
          </a:bodyPr>
          <a:lstStyle/>
          <a:p>
            <a:r>
              <a:rPr lang="fi-FI" sz="2800" dirty="0"/>
              <a:t>Keskimäärin yhteen aikakauslehden numeroon tartutaan kahdesti.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32CBCDC-DBBF-9843-B215-501A313D4F2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660072"/>
            <a:ext cx="4799012" cy="337242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i-FI" sz="1800" dirty="0"/>
              <a:t>Eniten lukukertoja saavat </a:t>
            </a:r>
            <a:r>
              <a:rPr lang="fi-FI" sz="1800" i="1" dirty="0"/>
              <a:t>ruoka- ja juomalehdet </a:t>
            </a:r>
            <a:r>
              <a:rPr lang="fi-FI" sz="1800" dirty="0"/>
              <a:t>(2,8 lukukertaa) sekä </a:t>
            </a:r>
            <a:r>
              <a:rPr lang="fi-FI" sz="1800" i="1" dirty="0"/>
              <a:t>harrastelehdet </a:t>
            </a:r>
            <a:r>
              <a:rPr lang="fi-FI" sz="1800" dirty="0"/>
              <a:t>(2,5 lukukertaa). </a:t>
            </a:r>
            <a:br>
              <a:rPr lang="fi-FI" sz="1800" dirty="0"/>
            </a:br>
            <a:br>
              <a:rPr lang="fi-FI" sz="1800" dirty="0"/>
            </a:br>
            <a:r>
              <a:rPr lang="fi-FI" sz="1800" dirty="0"/>
              <a:t>Eri lehtiryhmien lehtien lukukerroissa ei ole suurta vaihtelua: vähiten lukukertoja kerääviin </a:t>
            </a:r>
            <a:r>
              <a:rPr lang="fi-FI" sz="1800" i="1" dirty="0"/>
              <a:t>asiakaslehtiinkin</a:t>
            </a:r>
            <a:r>
              <a:rPr lang="fi-FI" sz="1800" dirty="0"/>
              <a:t> tartutaan keskimäärin 1,5 kertaa.</a:t>
            </a:r>
          </a:p>
        </p:txBody>
      </p:sp>
      <p:pic>
        <p:nvPicPr>
          <p:cNvPr id="8" name="Kuva 3">
            <a:extLst>
              <a:ext uri="{FF2B5EF4-FFF2-40B4-BE49-F238E27FC236}">
                <a16:creationId xmlns:a16="http://schemas.microsoft.com/office/drawing/2014/main" id="{7028E653-C153-B34E-A6CF-2ECD1CCF2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07" y="6007452"/>
            <a:ext cx="1359330" cy="631117"/>
          </a:xfrm>
          <a:prstGeom prst="rect">
            <a:avLst/>
          </a:prstGeom>
        </p:spPr>
      </p:pic>
      <p:pic>
        <p:nvPicPr>
          <p:cNvPr id="7" name="Picture Placeholder 6" descr="A person reading a magazine&#10;&#10;Description automatically generated">
            <a:extLst>
              <a:ext uri="{FF2B5EF4-FFF2-40B4-BE49-F238E27FC236}">
                <a16:creationId xmlns:a16="http://schemas.microsoft.com/office/drawing/2014/main" id="{73126DB8-9963-452B-DC85-87D7A4E7285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2781" r="27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9561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Lukukerrat lehtiryhmittäin </a:t>
            </a:r>
            <a:br>
              <a:rPr lang="fi-FI" dirty="0"/>
            </a:br>
            <a:r>
              <a:rPr lang="fi-FI" sz="1800" i="1" dirty="0">
                <a:latin typeface="Neue Haas Unica W1G Light" panose="020B0404030206020203" pitchFamily="34" charset="0"/>
              </a:rPr>
              <a:t>Kuinka monta kertaa lehden yhtä numeroa luetaan keskimäärin, keskiarvot lehtiryhmittäin</a:t>
            </a:r>
            <a:endParaRPr lang="en-FI" sz="18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179163843"/>
              </p:ext>
            </p:extLst>
          </p:nvPr>
        </p:nvGraphicFramePr>
        <p:xfrm>
          <a:off x="1790700" y="1486767"/>
          <a:ext cx="8610602" cy="463596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223733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795623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795623">
                  <a:extLst>
                    <a:ext uri="{9D8B030D-6E8A-4147-A177-3AD203B41FA5}">
                      <a16:colId xmlns:a16="http://schemas.microsoft.com/office/drawing/2014/main" val="2192629354"/>
                    </a:ext>
                  </a:extLst>
                </a:gridCol>
                <a:gridCol w="1795623">
                  <a:extLst>
                    <a:ext uri="{9D8B030D-6E8A-4147-A177-3AD203B41FA5}">
                      <a16:colId xmlns:a16="http://schemas.microsoft.com/office/drawing/2014/main" val="3359085507"/>
                    </a:ext>
                  </a:extLst>
                </a:gridCol>
              </a:tblGrid>
              <a:tr h="684559">
                <a:tc>
                  <a:txBody>
                    <a:bodyPr/>
                    <a:lstStyle/>
                    <a:p>
                      <a:pPr algn="l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Lehtiryhmä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Koko 15+ väestö,</a:t>
                      </a:r>
                    </a:p>
                    <a:p>
                      <a:pPr algn="ctr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lukukerrat ka.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Naiset,</a:t>
                      </a:r>
                    </a:p>
                    <a:p>
                      <a:pPr algn="ctr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lukukerrat ka.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Miehet,</a:t>
                      </a:r>
                    </a:p>
                    <a:p>
                      <a:pPr algn="ctr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lukukerrat ka.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43274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Ruoka- ja juomalehdet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36263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Harrastelehdet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42690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Asuminen, rakentaminen, puutarhanhoito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3626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Yleisaikakauslehdet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3615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Terveys- ja hyvinvointilehdet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3626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Autoilun ja tekniikan lehdet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3626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Naistenlehdet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3626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Ammatti- ja järjestölehdet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3626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Talouselämän ja yritystoiminnan lehdet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3626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Asiakaslehdet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385065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 aikakauslehdet</a:t>
                      </a:r>
                      <a:endParaRPr lang="fi-FI" sz="1400" b="1" u="none" strike="noStrike" kern="1200" noProof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550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2D2C7-BBFE-F34F-A281-0BFD2CC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1495280"/>
            <a:ext cx="4799012" cy="1834573"/>
          </a:xfrm>
        </p:spPr>
        <p:txBody>
          <a:bodyPr>
            <a:normAutofit/>
          </a:bodyPr>
          <a:lstStyle/>
          <a:p>
            <a:r>
              <a:rPr lang="fi-FI" sz="2800" dirty="0"/>
              <a:t>Pisimpään luettujen aikakauslehtien parissa viihdytään reilusti yli tunti.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32CBCDC-DBBF-9843-B215-501A313D4F2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909454"/>
            <a:ext cx="4799012" cy="242454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i-FI" sz="1800" i="1" dirty="0"/>
              <a:t>Suomen Kuvalehti </a:t>
            </a:r>
            <a:r>
              <a:rPr lang="fi-FI" sz="1800" dirty="0"/>
              <a:t>on miesten (1 h 28 min) ja </a:t>
            </a:r>
            <a:r>
              <a:rPr lang="fi-FI" sz="1800" i="1" dirty="0"/>
              <a:t>Image </a:t>
            </a:r>
            <a:r>
              <a:rPr lang="fi-FI" sz="1800" dirty="0"/>
              <a:t>naisten (1 h 35 min) pisimpään lukema aikakauslehti.</a:t>
            </a:r>
          </a:p>
        </p:txBody>
      </p:sp>
      <p:pic>
        <p:nvPicPr>
          <p:cNvPr id="12" name="Picture 2" descr="MediaAuditFinland">
            <a:extLst>
              <a:ext uri="{FF2B5EF4-FFF2-40B4-BE49-F238E27FC236}">
                <a16:creationId xmlns:a16="http://schemas.microsoft.com/office/drawing/2014/main" id="{51C62DDE-CAB6-5C47-8795-34D01E54C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Placeholder 5" descr="A person standing outside a bus stop holding a magazine&#10;&#10;Description automatically generated">
            <a:extLst>
              <a:ext uri="{FF2B5EF4-FFF2-40B4-BE49-F238E27FC236}">
                <a16:creationId xmlns:a16="http://schemas.microsoft.com/office/drawing/2014/main" id="{BF76907F-F88B-DC2C-82F6-DC9625D1AF7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10" b="2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7265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Pisimpään luetut aikakauslehdet</a:t>
            </a:r>
            <a:br>
              <a:rPr lang="fi-FI" dirty="0"/>
            </a:br>
            <a:r>
              <a:rPr lang="fi-FI" sz="1400" i="1" dirty="0">
                <a:latin typeface="Neue Haas Unica W1G Light" panose="020B0404030206020203" pitchFamily="34" charset="0"/>
              </a:rPr>
              <a:t>Yhden numeron parissa keskimäärin vietetty aika, keskiarvot lehdittäin ja sukupuolen mukaan</a:t>
            </a:r>
            <a:endParaRPr lang="en-FI" sz="14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721879951"/>
              </p:ext>
            </p:extLst>
          </p:nvPr>
        </p:nvGraphicFramePr>
        <p:xfrm>
          <a:off x="576839" y="1569027"/>
          <a:ext cx="3581400" cy="409166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012727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568673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70871">
                <a:tc>
                  <a:txBody>
                    <a:bodyPr/>
                    <a:lstStyle/>
                    <a:p>
                      <a:pPr algn="l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Lukuaika, </a:t>
                      </a:r>
                      <a:b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väestö 15+</a:t>
                      </a: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30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Image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26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24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ET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23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712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</a:t>
                      </a: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h 21 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20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Valitut Palat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18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Luonto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15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Voi Hyvin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15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77366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 aikakauslehdet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53 min</a:t>
                      </a: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50C3DA3C-DBF3-E245-B185-BC8FD74D92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914659"/>
              </p:ext>
            </p:extLst>
          </p:nvPr>
        </p:nvGraphicFramePr>
        <p:xfrm>
          <a:off x="4507087" y="1569027"/>
          <a:ext cx="3306918" cy="442120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5825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348659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70871">
                <a:tc>
                  <a:txBody>
                    <a:bodyPr/>
                    <a:lstStyle/>
                    <a:p>
                      <a:pPr algn="l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Lukuaika, </a:t>
                      </a:r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naiset</a:t>
                      </a:r>
                      <a:endParaRPr lang="fi-FI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Image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35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33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ET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31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29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712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29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Luonto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26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Viva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26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23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Valitut Palat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23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21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377366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 aikakauslehdet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55 min</a:t>
                      </a: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6" name="Taulukko 4">
            <a:extLst>
              <a:ext uri="{FF2B5EF4-FFF2-40B4-BE49-F238E27FC236}">
                <a16:creationId xmlns:a16="http://schemas.microsoft.com/office/drawing/2014/main" id="{A4EA8F13-FA94-BA45-B71C-E2FF0ACA92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8559242"/>
              </p:ext>
            </p:extLst>
          </p:nvPr>
        </p:nvGraphicFramePr>
        <p:xfrm>
          <a:off x="8162852" y="1569027"/>
          <a:ext cx="3401617" cy="442120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81502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42011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70871">
                <a:tc>
                  <a:txBody>
                    <a:bodyPr/>
                    <a:lstStyle/>
                    <a:p>
                      <a:pPr algn="l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Lukuaika, </a:t>
                      </a:r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miehet</a:t>
                      </a: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28 min</a:t>
                      </a:r>
                    </a:p>
                  </a:txBody>
                  <a:tcPr marL="6350" marR="108000" marT="635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16 min</a:t>
                      </a:r>
                    </a:p>
                  </a:txBody>
                  <a:tcPr marL="6350" marR="108000" marT="635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16 min</a:t>
                      </a:r>
                    </a:p>
                  </a:txBody>
                  <a:tcPr marL="6350" marR="108000" marT="635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Valitut Palat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12 min</a:t>
                      </a:r>
                    </a:p>
                  </a:txBody>
                  <a:tcPr marL="6350" marR="108000" marT="635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712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12 min</a:t>
                      </a:r>
                    </a:p>
                  </a:txBody>
                  <a:tcPr marL="6350" marR="108000" marT="635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11 min</a:t>
                      </a:r>
                    </a:p>
                  </a:txBody>
                  <a:tcPr marL="6350" marR="108000" marT="635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Caravan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11 min</a:t>
                      </a:r>
                    </a:p>
                  </a:txBody>
                  <a:tcPr marL="6350" marR="108000" marT="635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Image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10 min</a:t>
                      </a:r>
                    </a:p>
                  </a:txBody>
                  <a:tcPr marL="6350" marR="108000" marT="635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 Luonto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8 min</a:t>
                      </a:r>
                    </a:p>
                  </a:txBody>
                  <a:tcPr marL="6350" marR="108000" marT="635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IS Urheilulehti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8 min</a:t>
                      </a:r>
                    </a:p>
                  </a:txBody>
                  <a:tcPr marL="6350" marR="108000" marT="635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377366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 aikakauslehdet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49 min</a:t>
                      </a: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077065"/>
      </p:ext>
    </p:extLst>
  </p:cSld>
  <p:clrMapOvr>
    <a:masterClrMapping/>
  </p:clrMapOvr>
</p:sld>
</file>

<file path=ppt/theme/theme1.xml><?xml version="1.0" encoding="utf-8"?>
<a:theme xmlns:a="http://schemas.openxmlformats.org/drawingml/2006/main" name="Aikakausmedia-presentaatiopohja-v2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_Lukuajat_ja_lukukerrat_KMT_2021_pohja" id="{C3449A31-D1E2-5E4B-9B02-B9ACA44FB6F5}" vid="{282CAB45-1314-BA46-A2CE-45296B007E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4458EC40896444B91DD79CC67A8CBDA" ma:contentTypeVersion="3" ma:contentTypeDescription="Luo uusi asiakirja." ma:contentTypeScope="" ma:versionID="867b80a336c0686d89d1f33783d39fc5">
  <xsd:schema xmlns:xsd="http://www.w3.org/2001/XMLSchema" xmlns:xs="http://www.w3.org/2001/XMLSchema" xmlns:p="http://schemas.microsoft.com/office/2006/metadata/properties" xmlns:ns2="9c8e2388-80bc-4e26-8bd7-285ba7b96066" targetNamespace="http://schemas.microsoft.com/office/2006/metadata/properties" ma:root="true" ma:fieldsID="bc19a23f9146b861422edeea7e4a03a9" ns2:_="">
    <xsd:import namespace="9c8e2388-80bc-4e26-8bd7-285ba7b960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e2388-80bc-4e26-8bd7-285ba7b960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9BEF2A-72F4-45E0-891E-9DD6B40584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8e2388-80bc-4e26-8bd7-285ba7b960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D9A779-C333-421C-AE3B-C1AA561588DF}">
  <ds:schemaRefs>
    <ds:schemaRef ds:uri="http://schemas.microsoft.com/office/2006/documentManagement/types"/>
    <ds:schemaRef ds:uri="http://purl.org/dc/terms/"/>
    <ds:schemaRef ds:uri="http://www.w3.org/XML/1998/namespace"/>
    <ds:schemaRef ds:uri="9c8e2388-80bc-4e26-8bd7-285ba7b96066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9898F0C-C0F1-4934-8F11-7378928BA1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2205</TotalTime>
  <Words>1275</Words>
  <Application>Microsoft Macintosh PowerPoint</Application>
  <PresentationFormat>Widescreen</PresentationFormat>
  <Paragraphs>443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Clattering</vt:lpstr>
      <vt:lpstr>Neue Haas Unica W1G</vt:lpstr>
      <vt:lpstr>Arial</vt:lpstr>
      <vt:lpstr>Neue Haas Unica W1G Light</vt:lpstr>
      <vt:lpstr>Canela Medium</vt:lpstr>
      <vt:lpstr>Aikakausmedia-presentaatiopohja-v2</vt:lpstr>
      <vt:lpstr>Lukuajat &amp; lukukerrat</vt:lpstr>
      <vt:lpstr>Sisältö</vt:lpstr>
      <vt:lpstr>Yhden aikakauslehden numeron lukemiseen käytetään keskimäärin 53 minuuttia.</vt:lpstr>
      <vt:lpstr>Lukuminuutit lehtiryhmittäin  Yhden numeron parissa keskimäärin vietetty aika, keskiarvot lehtiryhmittäin</vt:lpstr>
      <vt:lpstr>Lukuminuutit lehtiryhmittäin ja sukupuolen mukaan Yhden numeron parissa keskimäärin vietetty aika, keskiarvot lehtiryhmittäin</vt:lpstr>
      <vt:lpstr>Keskimäärin yhteen aikakauslehden numeroon tartutaan kahdesti.</vt:lpstr>
      <vt:lpstr>Lukukerrat lehtiryhmittäin  Kuinka monta kertaa lehden yhtä numeroa luetaan keskimäärin, keskiarvot lehtiryhmittäin</vt:lpstr>
      <vt:lpstr>Pisimpään luettujen aikakauslehtien parissa viihdytään reilusti yli tunti.</vt:lpstr>
      <vt:lpstr>Pisimpään luetut aikakauslehdet Yhden numeron parissa keskimäärin vietetty aika, keskiarvot lehdittäin ja sukupuolen mukaan</vt:lpstr>
      <vt:lpstr>Pisimpään luetut aikakauslehdet lehtiryhmittäin Yhden numeron parissa keskimäärin vietetty aika</vt:lpstr>
      <vt:lpstr>Pisimpään luetut aikakauslehdet lehtiryhmittäin Yhden numeron parissa keskimäärin vietetty aika, minuuttia, keskiarvot lehdittäin </vt:lpstr>
      <vt:lpstr>Pisimpään luetut aikakauslehdet lehtiryhmittäin Yhden numeron parissa keskimäärin vietetty aika, keskiarvot lehdittäin</vt:lpstr>
      <vt:lpstr>Pisimpään luetut aikakauslehdet lehtiryhmittäin Yhden numeron parissa keskimäärin vietetty aika, minuuttia, keskiarvot lehdittäin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tulee tähän</dc:title>
  <dc:creator>Katja Pietilä-Seppä</dc:creator>
  <cp:lastModifiedBy>Outi Itävuo</cp:lastModifiedBy>
  <cp:revision>135</cp:revision>
  <cp:lastPrinted>2023-09-26T11:43:31Z</cp:lastPrinted>
  <dcterms:created xsi:type="dcterms:W3CDTF">2020-11-20T10:03:58Z</dcterms:created>
  <dcterms:modified xsi:type="dcterms:W3CDTF">2023-09-27T05:50:51Z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0x010100C4458EC40896444B91DD79CC67A8CBDA</vt:lpwstr>
  </property>
</Properties>
</file>